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media1.mp3" ContentType="audio/unknown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EEEEEE"/>
              </a:solidFill>
              <a:prstDash val="solid"/>
              <a:round/>
            </a:ln>
          </a:left>
          <a:right>
            <a:ln w="12700" cap="flat">
              <a:solidFill>
                <a:srgbClr val="EEEEEE"/>
              </a:solidFill>
              <a:prstDash val="solid"/>
              <a:round/>
            </a:ln>
          </a:right>
          <a:top>
            <a:ln w="12700" cap="flat">
              <a:solidFill>
                <a:srgbClr val="EEEEEE"/>
              </a:solidFill>
              <a:prstDash val="solid"/>
              <a:round/>
            </a:ln>
          </a:top>
          <a:bottom>
            <a:ln w="12700" cap="flat">
              <a:solidFill>
                <a:srgbClr val="EEEEEE"/>
              </a:solidFill>
              <a:prstDash val="solid"/>
              <a:round/>
            </a:ln>
          </a:bottom>
          <a:insideH>
            <a:ln w="12700" cap="flat">
              <a:solidFill>
                <a:srgbClr val="EEEEEE"/>
              </a:solidFill>
              <a:prstDash val="solid"/>
              <a:round/>
            </a:ln>
          </a:insideH>
          <a:insideV>
            <a:ln w="12700" cap="flat">
              <a:solidFill>
                <a:srgbClr val="EEEEEE"/>
              </a:solidFill>
              <a:prstDash val="solid"/>
              <a:round/>
            </a:ln>
          </a:insideV>
        </a:tcBdr>
        <a:fill>
          <a:solidFill>
            <a:srgbClr val="D6D0DA"/>
          </a:solidFill>
        </a:fill>
      </a:tcStyle>
    </a:wholeTbl>
    <a:band2H>
      <a:tcTxStyle b="def" i="def"/>
      <a:tcStyle>
        <a:tcBdr/>
        <a:fill>
          <a:solidFill>
            <a:srgbClr val="EBE9ED"/>
          </a:solidFill>
        </a:fill>
      </a:tcStyle>
    </a:band2H>
    <a:firstCol>
      <a:tcTxStyle b="on" i="off">
        <a:fontRef idx="major">
          <a:srgbClr val="EEEEEE"/>
        </a:fontRef>
        <a:srgbClr val="EEEEEE"/>
      </a:tcTxStyle>
      <a:tcStyle>
        <a:tcBdr>
          <a:left>
            <a:ln w="12700" cap="flat">
              <a:solidFill>
                <a:srgbClr val="EEEEEE"/>
              </a:solidFill>
              <a:prstDash val="solid"/>
              <a:round/>
            </a:ln>
          </a:left>
          <a:right>
            <a:ln w="12700" cap="flat">
              <a:solidFill>
                <a:srgbClr val="EEEEEE"/>
              </a:solidFill>
              <a:prstDash val="solid"/>
              <a:round/>
            </a:ln>
          </a:right>
          <a:top>
            <a:ln w="12700" cap="flat">
              <a:solidFill>
                <a:srgbClr val="EEEEEE"/>
              </a:solidFill>
              <a:prstDash val="solid"/>
              <a:round/>
            </a:ln>
          </a:top>
          <a:bottom>
            <a:ln w="12700" cap="flat">
              <a:solidFill>
                <a:srgbClr val="EEEEEE"/>
              </a:solidFill>
              <a:prstDash val="solid"/>
              <a:round/>
            </a:ln>
          </a:bottom>
          <a:insideH>
            <a:ln w="12700" cap="flat">
              <a:solidFill>
                <a:srgbClr val="EEEEEE"/>
              </a:solidFill>
              <a:prstDash val="solid"/>
              <a:round/>
            </a:ln>
          </a:insideH>
          <a:insideV>
            <a:ln w="12700" cap="flat">
              <a:solidFill>
                <a:srgbClr val="EEEE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EEEEEE"/>
        </a:fontRef>
        <a:srgbClr val="EEEEEE"/>
      </a:tcTxStyle>
      <a:tcStyle>
        <a:tcBdr>
          <a:left>
            <a:ln w="12700" cap="flat">
              <a:solidFill>
                <a:srgbClr val="EEEEEE"/>
              </a:solidFill>
              <a:prstDash val="solid"/>
              <a:round/>
            </a:ln>
          </a:left>
          <a:right>
            <a:ln w="12700" cap="flat">
              <a:solidFill>
                <a:srgbClr val="EEEEEE"/>
              </a:solidFill>
              <a:prstDash val="solid"/>
              <a:round/>
            </a:ln>
          </a:right>
          <a:top>
            <a:ln w="38100" cap="flat">
              <a:solidFill>
                <a:srgbClr val="EEEEEE"/>
              </a:solidFill>
              <a:prstDash val="solid"/>
              <a:round/>
            </a:ln>
          </a:top>
          <a:bottom>
            <a:ln w="12700" cap="flat">
              <a:solidFill>
                <a:srgbClr val="EEEEEE"/>
              </a:solidFill>
              <a:prstDash val="solid"/>
              <a:round/>
            </a:ln>
          </a:bottom>
          <a:insideH>
            <a:ln w="12700" cap="flat">
              <a:solidFill>
                <a:srgbClr val="EEEEEE"/>
              </a:solidFill>
              <a:prstDash val="solid"/>
              <a:round/>
            </a:ln>
          </a:insideH>
          <a:insideV>
            <a:ln w="12700" cap="flat">
              <a:solidFill>
                <a:srgbClr val="EEEE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EEEEEE"/>
        </a:fontRef>
        <a:srgbClr val="EEEEEE"/>
      </a:tcTxStyle>
      <a:tcStyle>
        <a:tcBdr>
          <a:left>
            <a:ln w="12700" cap="flat">
              <a:solidFill>
                <a:srgbClr val="EEEEEE"/>
              </a:solidFill>
              <a:prstDash val="solid"/>
              <a:round/>
            </a:ln>
          </a:left>
          <a:right>
            <a:ln w="12700" cap="flat">
              <a:solidFill>
                <a:srgbClr val="EEEEEE"/>
              </a:solidFill>
              <a:prstDash val="solid"/>
              <a:round/>
            </a:ln>
          </a:right>
          <a:top>
            <a:ln w="12700" cap="flat">
              <a:solidFill>
                <a:srgbClr val="EEEEEE"/>
              </a:solidFill>
              <a:prstDash val="solid"/>
              <a:round/>
            </a:ln>
          </a:top>
          <a:bottom>
            <a:ln w="38100" cap="flat">
              <a:solidFill>
                <a:srgbClr val="EEEEEE"/>
              </a:solidFill>
              <a:prstDash val="solid"/>
              <a:round/>
            </a:ln>
          </a:bottom>
          <a:insideH>
            <a:ln w="12700" cap="flat">
              <a:solidFill>
                <a:srgbClr val="EEEEEE"/>
              </a:solidFill>
              <a:prstDash val="solid"/>
              <a:round/>
            </a:ln>
          </a:insideH>
          <a:insideV>
            <a:ln w="12700" cap="flat">
              <a:solidFill>
                <a:srgbClr val="EEEEEE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6E8"/>
          </a:solidFill>
        </a:fill>
      </a:tcStyle>
    </a:wholeTbl>
    <a:band2H>
      <a:tcTxStyle b="def" i="def"/>
      <a:tcStyle>
        <a:tcBdr/>
        <a:fill>
          <a:solidFill>
            <a:srgbClr val="E6F3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0CB"/>
          </a:solidFill>
        </a:fill>
      </a:tcStyle>
    </a:wholeTbl>
    <a:band2H>
      <a:tcTxStyle b="def" i="def"/>
      <a:tcStyle>
        <a:tcBdr/>
        <a:fill>
          <a:solidFill>
            <a:srgbClr val="FAF0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0DA"/>
          </a:solidFill>
        </a:fill>
      </a:tcStyle>
    </a:wholeTbl>
    <a:band2H>
      <a:tcTxStyle b="def" i="def"/>
      <a:tcStyle>
        <a:tcBdr/>
        <a:fill>
          <a:solidFill>
            <a:srgbClr val="EBE9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943100"/>
            <a:ext cx="10464800" cy="2997200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218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6305296" y="9017050"/>
            <a:ext cx="406909" cy="380900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quarter" idx="1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1200"/>
              </a:spcBef>
              <a:buSzTx/>
              <a:buNone/>
              <a:defRPr sz="3600">
                <a:solidFill>
                  <a:srgbClr val="222222"/>
                </a:solidFill>
              </a:defRPr>
            </a:lvl1pPr>
            <a:lvl2pPr marL="1281205" indent="-658904" algn="ctr">
              <a:spcBef>
                <a:spcPts val="1200"/>
              </a:spcBef>
              <a:buBlip>
                <a:blip r:embed="rId3"/>
              </a:buBlip>
              <a:defRPr sz="3600">
                <a:solidFill>
                  <a:srgbClr val="222222"/>
                </a:solidFill>
              </a:defRPr>
            </a:lvl2pPr>
            <a:lvl3pPr marL="1903504" indent="-658904" algn="ctr">
              <a:spcBef>
                <a:spcPts val="1200"/>
              </a:spcBef>
              <a:buBlip>
                <a:blip r:embed="rId3"/>
              </a:buBlip>
              <a:defRPr sz="3600">
                <a:solidFill>
                  <a:srgbClr val="222222"/>
                </a:solidFill>
              </a:defRPr>
            </a:lvl3pPr>
            <a:lvl4pPr marL="2525804" indent="-658904" algn="ctr">
              <a:spcBef>
                <a:spcPts val="1200"/>
              </a:spcBef>
              <a:buBlip>
                <a:blip r:embed="rId3"/>
              </a:buBlip>
              <a:defRPr sz="3600">
                <a:solidFill>
                  <a:srgbClr val="222222"/>
                </a:solidFill>
              </a:defRPr>
            </a:lvl4pPr>
            <a:lvl5pPr marL="3148104" indent="-658904" algn="ctr">
              <a:spcBef>
                <a:spcPts val="1200"/>
              </a:spcBef>
              <a:buBlip>
                <a:blip r:embed="rId3"/>
              </a:buBlip>
              <a:defRPr sz="3600">
                <a:solidFill>
                  <a:srgbClr val="222222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“在此键入引文。”"/>
          <p:cNvSpPr txBox="1"/>
          <p:nvPr>
            <p:ph type="body" sz="quarter" idx="13"/>
          </p:nvPr>
        </p:nvSpPr>
        <p:spPr>
          <a:xfrm>
            <a:off x="1270000" y="4184648"/>
            <a:ext cx="10464800" cy="85090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</a:p>
        </p:txBody>
      </p:sp>
      <p:sp>
        <p:nvSpPr>
          <p:cNvPr id="1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157588660_2880x1920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 - 备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 - 备选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/>
          <p:nvPr>
            <p:ph type="sldNum" sz="quarter" idx="2"/>
          </p:nvPr>
        </p:nvSpPr>
        <p:spPr>
          <a:xfrm>
            <a:off x="11806792" y="8039902"/>
            <a:ext cx="307256" cy="309898"/>
          </a:xfrm>
          <a:prstGeom prst="rect">
            <a:avLst/>
          </a:prstGeom>
        </p:spPr>
        <p:txBody>
          <a:bodyPr lIns="34298" tIns="34298" rIns="34298" bIns="34298" anchor="ctr"/>
          <a:lstStyle>
            <a:lvl1pPr algn="r">
              <a:defRPr b="0" sz="1600">
                <a:solidFill>
                  <a:srgbClr val="88888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 0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幻灯片编号"/>
          <p:cNvSpPr txBox="1"/>
          <p:nvPr>
            <p:ph type="sldNum" sz="quarter" idx="2"/>
          </p:nvPr>
        </p:nvSpPr>
        <p:spPr>
          <a:xfrm>
            <a:off x="11806730" y="8039902"/>
            <a:ext cx="307318" cy="309898"/>
          </a:xfrm>
          <a:prstGeom prst="rect">
            <a:avLst/>
          </a:prstGeom>
        </p:spPr>
        <p:txBody>
          <a:bodyPr lIns="34298" tIns="34298" rIns="34298" bIns="34298" anchor="ctr"/>
          <a:lstStyle>
            <a:lvl1pPr algn="r">
              <a:defRPr b="0" sz="1600">
                <a:solidFill>
                  <a:srgbClr val="888888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线条" descr="线条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371" y="3268285"/>
            <a:ext cx="10911153" cy="5394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标题文本"/>
          <p:cNvSpPr txBox="1"/>
          <p:nvPr>
            <p:ph type="title"/>
          </p:nvPr>
        </p:nvSpPr>
        <p:spPr>
          <a:xfrm>
            <a:off x="1270348" y="1742309"/>
            <a:ext cx="10467676" cy="1429100"/>
          </a:xfrm>
          <a:prstGeom prst="rect">
            <a:avLst/>
          </a:prstGeom>
        </p:spPr>
        <p:txBody>
          <a:bodyPr lIns="38109" tIns="38109" rIns="38109" bIns="38109"/>
          <a:lstStyle>
            <a:lvl1pPr defTabSz="584229"/>
          </a:lstStyle>
          <a:p>
            <a:pPr/>
            <a:r>
              <a:t>标题文本</a:t>
            </a:r>
          </a:p>
        </p:txBody>
      </p:sp>
      <p:sp>
        <p:nvSpPr>
          <p:cNvPr id="152" name="正文级别 1…"/>
          <p:cNvSpPr txBox="1"/>
          <p:nvPr>
            <p:ph type="body" sz="half" idx="1"/>
          </p:nvPr>
        </p:nvSpPr>
        <p:spPr>
          <a:xfrm>
            <a:off x="1270348" y="3666829"/>
            <a:ext cx="10467676" cy="4287298"/>
          </a:xfrm>
          <a:prstGeom prst="rect">
            <a:avLst/>
          </a:prstGeom>
        </p:spPr>
        <p:txBody>
          <a:bodyPr lIns="38109" tIns="38109" rIns="38109" bIns="38109"/>
          <a:lstStyle>
            <a:lvl1pPr marL="622331" indent="-622331" defTabSz="584229">
              <a:buBlip>
                <a:blip r:embed="rId3"/>
              </a:buBlip>
            </a:lvl1pPr>
            <a:lvl2pPr marL="1244662" indent="-622331" defTabSz="584229">
              <a:buBlip>
                <a:blip r:embed="rId3"/>
              </a:buBlip>
            </a:lvl2pPr>
            <a:lvl3pPr marL="1866993" indent="-622331" defTabSz="584229">
              <a:buBlip>
                <a:blip r:embed="rId3"/>
              </a:buBlip>
            </a:lvl3pPr>
            <a:lvl4pPr marL="2489324" indent="-622331" defTabSz="584229">
              <a:buBlip>
                <a:blip r:embed="rId3"/>
              </a:buBlip>
            </a:lvl4pPr>
            <a:lvl5pPr marL="3111655" indent="-622331" defTabSz="584229"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3" name="幻灯片编号"/>
          <p:cNvSpPr txBox="1"/>
          <p:nvPr>
            <p:ph type="sldNum" sz="quarter" idx="2"/>
          </p:nvPr>
        </p:nvSpPr>
        <p:spPr>
          <a:xfrm>
            <a:off x="6307074" y="7982711"/>
            <a:ext cx="381527" cy="355518"/>
          </a:xfrm>
          <a:prstGeom prst="rect">
            <a:avLst/>
          </a:prstGeom>
        </p:spPr>
        <p:txBody>
          <a:bodyPr lIns="38109" tIns="38109" rIns="38109" bIns="38109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标题和内容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943" y="1201465"/>
            <a:ext cx="1964808" cy="150751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幻灯片编号"/>
          <p:cNvSpPr txBox="1"/>
          <p:nvPr>
            <p:ph type="sldNum" sz="quarter" idx="2"/>
          </p:nvPr>
        </p:nvSpPr>
        <p:spPr>
          <a:xfrm>
            <a:off x="7802880" y="8000069"/>
            <a:ext cx="3034454" cy="393701"/>
          </a:xfrm>
          <a:prstGeom prst="rect">
            <a:avLst/>
          </a:prstGeom>
        </p:spPr>
        <p:txBody>
          <a:bodyPr lIns="38109" tIns="38109" rIns="38109" bIns="38109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线条" descr="线条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473" y="8193633"/>
            <a:ext cx="3457772" cy="71845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157588660_2880x1920.jpeg"/>
          <p:cNvSpPr/>
          <p:nvPr>
            <p:ph type="pic" idx="13"/>
          </p:nvPr>
        </p:nvSpPr>
        <p:spPr>
          <a:xfrm>
            <a:off x="387350" y="400050"/>
            <a:ext cx="12217400" cy="62672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标题文本"/>
          <p:cNvSpPr txBox="1"/>
          <p:nvPr>
            <p:ph type="title"/>
          </p:nvPr>
        </p:nvSpPr>
        <p:spPr>
          <a:xfrm>
            <a:off x="635000" y="6845300"/>
            <a:ext cx="11734800" cy="1219200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/>
            <a:r>
              <a:t>标题文本</a:t>
            </a:r>
          </a:p>
        </p:txBody>
      </p:sp>
      <p:sp>
        <p:nvSpPr>
          <p:cNvPr id="23" name="正文级别 1…"/>
          <p:cNvSpPr txBox="1"/>
          <p:nvPr>
            <p:ph type="body" sz="quarter" idx="1"/>
          </p:nvPr>
        </p:nvSpPr>
        <p:spPr>
          <a:xfrm>
            <a:off x="635000" y="8318500"/>
            <a:ext cx="11734800" cy="876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/>
          <p:nvPr>
            <p:ph type="title"/>
          </p:nvPr>
        </p:nvSpPr>
        <p:spPr>
          <a:xfrm>
            <a:off x="1270000" y="3505200"/>
            <a:ext cx="10464800" cy="2730500"/>
          </a:xfrm>
          <a:prstGeom prst="rect">
            <a:avLst/>
          </a:prstGeom>
        </p:spPr>
        <p:txBody>
          <a:bodyPr/>
          <a:lstStyle>
            <a:lvl1pPr>
              <a:defRPr spc="-128" sz="6400"/>
            </a:lvl1pPr>
          </a:lstStyle>
          <a:p>
            <a:pPr/>
            <a:r>
              <a:t>标题文本</a:t>
            </a:r>
          </a:p>
        </p:txBody>
      </p:sp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线条" descr="线条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046" y="5082128"/>
            <a:ext cx="4512627" cy="7185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图像"/>
          <p:cNvSpPr/>
          <p:nvPr>
            <p:ph type="pic" sz="half" idx="13"/>
          </p:nvPr>
        </p:nvSpPr>
        <p:spPr>
          <a:xfrm>
            <a:off x="6807200" y="762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标题文本"/>
          <p:cNvSpPr txBox="1"/>
          <p:nvPr>
            <p:ph type="title"/>
          </p:nvPr>
        </p:nvSpPr>
        <p:spPr>
          <a:xfrm>
            <a:off x="762000" y="774700"/>
            <a:ext cx="5588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2" name="正文级别 1…"/>
          <p:cNvSpPr txBox="1"/>
          <p:nvPr>
            <p:ph type="body" sz="quarter" idx="1"/>
          </p:nvPr>
        </p:nvSpPr>
        <p:spPr>
          <a:xfrm>
            <a:off x="762000" y="5372100"/>
            <a:ext cx="5588000" cy="3619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线条" descr="线条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1" y="2732633"/>
            <a:ext cx="10908154" cy="71907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标题文本"/>
          <p:cNvSpPr txBox="1"/>
          <p:nvPr>
            <p:ph type="title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线条" descr="线条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1" y="2732633"/>
            <a:ext cx="10908154" cy="71907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标题文本"/>
          <p:cNvSpPr txBox="1"/>
          <p:nvPr>
            <p:ph type="title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1" name="正文级别 1…"/>
          <p:cNvSpPr txBox="1"/>
          <p:nvPr>
            <p:ph type="body" idx="1"/>
          </p:nvPr>
        </p:nvSpPr>
        <p:spPr>
          <a:xfrm>
            <a:off x="1270000" y="32639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线条" descr="线条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1" y="2732633"/>
            <a:ext cx="10908154" cy="71907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图像"/>
          <p:cNvSpPr/>
          <p:nvPr>
            <p:ph type="pic" sz="half" idx="13"/>
          </p:nvPr>
        </p:nvSpPr>
        <p:spPr>
          <a:xfrm>
            <a:off x="1181100" y="3380452"/>
            <a:ext cx="5461000" cy="53086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标题文本"/>
          <p:cNvSpPr txBox="1"/>
          <p:nvPr>
            <p:ph type="title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2" name="正文级别 1…"/>
          <p:cNvSpPr txBox="1"/>
          <p:nvPr>
            <p:ph type="body" sz="half" idx="1"/>
          </p:nvPr>
        </p:nvSpPr>
        <p:spPr>
          <a:xfrm>
            <a:off x="7200900" y="3340100"/>
            <a:ext cx="4826000" cy="53848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3000"/>
              </a:spcBef>
              <a:buBlip>
                <a:blip r:embed="rId3"/>
              </a:buBlip>
              <a:defRPr sz="2600"/>
            </a:lvl1pPr>
            <a:lvl2pPr marL="914400" indent="-457200">
              <a:spcBef>
                <a:spcPts val="3000"/>
              </a:spcBef>
              <a:buBlip>
                <a:blip r:embed="rId3"/>
              </a:buBlip>
              <a:defRPr sz="2600"/>
            </a:lvl2pPr>
            <a:lvl3pPr marL="1371600" indent="-457200">
              <a:spcBef>
                <a:spcPts val="3000"/>
              </a:spcBef>
              <a:buBlip>
                <a:blip r:embed="rId3"/>
              </a:buBlip>
              <a:defRPr sz="2600"/>
            </a:lvl3pPr>
            <a:lvl4pPr marL="1828800" indent="-457200">
              <a:spcBef>
                <a:spcPts val="3000"/>
              </a:spcBef>
              <a:buBlip>
                <a:blip r:embed="rId3"/>
              </a:buBlip>
              <a:defRPr sz="2600"/>
            </a:lvl4pPr>
            <a:lvl5pPr marL="2286000" indent="-457200">
              <a:spcBef>
                <a:spcPts val="3000"/>
              </a:spcBef>
              <a:buBlip>
                <a:blip r:embed="rId3"/>
              </a:buBlip>
              <a:defRPr sz="2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图像"/>
          <p:cNvSpPr/>
          <p:nvPr>
            <p:ph type="pic" sz="quarter" idx="13"/>
          </p:nvPr>
        </p:nvSpPr>
        <p:spPr>
          <a:xfrm>
            <a:off x="6692900" y="5082252"/>
            <a:ext cx="5334000" cy="38989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图像"/>
          <p:cNvSpPr/>
          <p:nvPr>
            <p:ph type="pic" sz="quarter" idx="14"/>
          </p:nvPr>
        </p:nvSpPr>
        <p:spPr>
          <a:xfrm>
            <a:off x="6699118" y="751550"/>
            <a:ext cx="5334003" cy="38989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0" name="图像"/>
          <p:cNvSpPr/>
          <p:nvPr>
            <p:ph type="pic" sz="half" idx="15"/>
          </p:nvPr>
        </p:nvSpPr>
        <p:spPr>
          <a:xfrm>
            <a:off x="965200" y="762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292596" y="9017000"/>
            <a:ext cx="406909" cy="3808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1800">
                <a:solidFill>
                  <a:srgbClr val="F1F1F1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Superclarendon"/>
          <a:ea typeface="Superclarendon"/>
          <a:cs typeface="Superclarendon"/>
          <a:sym typeface="Superclarendon"/>
        </a:defRPr>
      </a:lvl9pPr>
    </p:titleStyle>
    <p:bodyStyle>
      <a:lvl1pPr marL="6223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2446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18669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24892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31115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37338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43561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49784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56007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Relationship Id="rId3" Type="http://schemas.openxmlformats.org/officeDocument/2006/relationships/image" Target="../media/image8.jpe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3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3" Type="http://schemas.openxmlformats.org/officeDocument/2006/relationships/image" Target="../media/image8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10.png"/><Relationship Id="rId4" Type="http://schemas.openxmlformats.org/officeDocument/2006/relationships/image" Target="../media/image5.jpeg"/><Relationship Id="rId5" Type="http://schemas.openxmlformats.org/officeDocument/2006/relationships/image" Target="../media/image11.png"/><Relationship Id="rId6" Type="http://schemas.openxmlformats.org/officeDocument/2006/relationships/audio" Target="../media/media1.mp3"/><Relationship Id="rId7" Type="http://schemas.microsoft.com/office/2007/relationships/media" Target="../media/media1.mp3"/><Relationship Id="rId8" Type="http://schemas.openxmlformats.org/officeDocument/2006/relationships/image" Target="../media/image12.png"/><Relationship Id="rId9" Type="http://schemas.openxmlformats.org/officeDocument/2006/relationships/image" Target="../media/image6.jpeg"/><Relationship Id="rId10" Type="http://schemas.openxmlformats.org/officeDocument/2006/relationships/image" Target="../media/image13.png"/><Relationship Id="rId11" Type="http://schemas.openxmlformats.org/officeDocument/2006/relationships/image" Target="../media/image7.jpeg"/><Relationship Id="rId12" Type="http://schemas.openxmlformats.org/officeDocument/2006/relationships/image" Target="../media/image14.png"/><Relationship Id="rId13" Type="http://schemas.openxmlformats.org/officeDocument/2006/relationships/image" Target="../media/image8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8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rcRect l="0" t="0" r="18926" b="40460"/>
          <a:stretch>
            <a:fillRect/>
          </a:stretch>
        </p:blipFill>
        <p:spPr>
          <a:xfrm>
            <a:off x="2329058" y="4019566"/>
            <a:ext cx="10694602" cy="452347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矩形 6"/>
          <p:cNvSpPr txBox="1"/>
          <p:nvPr/>
        </p:nvSpPr>
        <p:spPr>
          <a:xfrm>
            <a:off x="3658067" y="2139967"/>
            <a:ext cx="8793055" cy="1355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8400"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8-bit synth</a:t>
            </a:r>
          </a:p>
        </p:txBody>
      </p:sp>
      <p:sp>
        <p:nvSpPr>
          <p:cNvPr id="172" name="文本框 7"/>
          <p:cNvSpPr txBox="1"/>
          <p:nvPr/>
        </p:nvSpPr>
        <p:spPr>
          <a:xfrm>
            <a:off x="5398001" y="4242707"/>
            <a:ext cx="2208798" cy="178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/>
          <a:p>
            <a:pPr algn="l" defTabSz="1300459">
              <a:defRPr sz="2800"/>
            </a:pPr>
            <a:r>
              <a:t>Xilai Fan</a:t>
            </a:r>
          </a:p>
          <a:p>
            <a:pPr algn="l" defTabSz="1300459">
              <a:defRPr sz="2800"/>
            </a:pPr>
            <a:r>
              <a:t>Ruoyao Shi</a:t>
            </a:r>
          </a:p>
          <a:p>
            <a:pPr algn="l" defTabSz="1300459">
              <a:defRPr sz="2800"/>
            </a:pPr>
            <a:r>
              <a:t>Qianhui Sun</a:t>
            </a:r>
          </a:p>
          <a:p>
            <a:pPr algn="l" defTabSz="1300459">
              <a:defRPr sz="2800"/>
            </a:pPr>
            <a:r>
              <a:t>Yang Pan</a:t>
            </a:r>
          </a:p>
        </p:txBody>
      </p:sp>
      <p:sp>
        <p:nvSpPr>
          <p:cNvPr id="173" name="Freeform 5"/>
          <p:cNvSpPr/>
          <p:nvPr/>
        </p:nvSpPr>
        <p:spPr>
          <a:xfrm rot="20529655">
            <a:off x="998900" y="1415076"/>
            <a:ext cx="2760973" cy="7147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06" h="20892" fill="norm" stroke="1" extrusionOk="0">
                <a:moveTo>
                  <a:pt x="531" y="13916"/>
                </a:moveTo>
                <a:cubicBezTo>
                  <a:pt x="2339" y="15770"/>
                  <a:pt x="9724" y="17130"/>
                  <a:pt x="14242" y="16164"/>
                </a:cubicBezTo>
                <a:cubicBezTo>
                  <a:pt x="15928" y="17796"/>
                  <a:pt x="16379" y="21553"/>
                  <a:pt x="7482" y="20436"/>
                </a:cubicBezTo>
                <a:cubicBezTo>
                  <a:pt x="7465" y="20444"/>
                  <a:pt x="7100" y="20386"/>
                  <a:pt x="6752" y="20265"/>
                </a:cubicBezTo>
                <a:cubicBezTo>
                  <a:pt x="8751" y="20458"/>
                  <a:pt x="10732" y="19828"/>
                  <a:pt x="10732" y="18962"/>
                </a:cubicBezTo>
                <a:cubicBezTo>
                  <a:pt x="10732" y="18225"/>
                  <a:pt x="9272" y="17624"/>
                  <a:pt x="7482" y="17624"/>
                </a:cubicBezTo>
                <a:cubicBezTo>
                  <a:pt x="2825" y="17624"/>
                  <a:pt x="3346" y="20580"/>
                  <a:pt x="8247" y="20852"/>
                </a:cubicBezTo>
                <a:cubicBezTo>
                  <a:pt x="10297" y="20959"/>
                  <a:pt x="11844" y="20844"/>
                  <a:pt x="13008" y="20587"/>
                </a:cubicBezTo>
                <a:cubicBezTo>
                  <a:pt x="17196" y="19649"/>
                  <a:pt x="15806" y="17609"/>
                  <a:pt x="14902" y="16078"/>
                </a:cubicBezTo>
                <a:cubicBezTo>
                  <a:pt x="15580" y="15885"/>
                  <a:pt x="18847" y="15276"/>
                  <a:pt x="19507" y="13916"/>
                </a:cubicBezTo>
                <a:cubicBezTo>
                  <a:pt x="20272" y="11526"/>
                  <a:pt x="16484" y="10581"/>
                  <a:pt x="11948" y="10767"/>
                </a:cubicBezTo>
                <a:cubicBezTo>
                  <a:pt x="10662" y="8363"/>
                  <a:pt x="10662" y="8363"/>
                  <a:pt x="10662" y="8363"/>
                </a:cubicBezTo>
                <a:cubicBezTo>
                  <a:pt x="12122" y="7854"/>
                  <a:pt x="13564" y="7310"/>
                  <a:pt x="14607" y="6645"/>
                </a:cubicBezTo>
                <a:cubicBezTo>
                  <a:pt x="17804" y="4627"/>
                  <a:pt x="17161" y="2036"/>
                  <a:pt x="13582" y="139"/>
                </a:cubicBezTo>
                <a:cubicBezTo>
                  <a:pt x="13217" y="-47"/>
                  <a:pt x="12591" y="-47"/>
                  <a:pt x="12244" y="139"/>
                </a:cubicBezTo>
                <a:cubicBezTo>
                  <a:pt x="8247" y="2179"/>
                  <a:pt x="8143" y="3818"/>
                  <a:pt x="8612" y="5099"/>
                </a:cubicBezTo>
                <a:cubicBezTo>
                  <a:pt x="8803" y="5593"/>
                  <a:pt x="9098" y="6087"/>
                  <a:pt x="9255" y="6588"/>
                </a:cubicBezTo>
                <a:cubicBezTo>
                  <a:pt x="8091" y="7003"/>
                  <a:pt x="6822" y="7454"/>
                  <a:pt x="5623" y="7955"/>
                </a:cubicBezTo>
                <a:cubicBezTo>
                  <a:pt x="2008" y="9501"/>
                  <a:pt x="-1328" y="11683"/>
                  <a:pt x="531" y="13916"/>
                </a:cubicBezTo>
                <a:close/>
                <a:moveTo>
                  <a:pt x="14624" y="15741"/>
                </a:moveTo>
                <a:cubicBezTo>
                  <a:pt x="13912" y="14417"/>
                  <a:pt x="13269" y="13222"/>
                  <a:pt x="12574" y="11920"/>
                </a:cubicBezTo>
                <a:cubicBezTo>
                  <a:pt x="18360" y="11884"/>
                  <a:pt x="18969" y="14689"/>
                  <a:pt x="14624" y="15741"/>
                </a:cubicBezTo>
                <a:close/>
                <a:moveTo>
                  <a:pt x="10940" y="2379"/>
                </a:moveTo>
                <a:cubicBezTo>
                  <a:pt x="11601" y="1821"/>
                  <a:pt x="12400" y="1184"/>
                  <a:pt x="13721" y="1320"/>
                </a:cubicBezTo>
                <a:cubicBezTo>
                  <a:pt x="15598" y="1513"/>
                  <a:pt x="16032" y="2759"/>
                  <a:pt x="15041" y="3846"/>
                </a:cubicBezTo>
                <a:cubicBezTo>
                  <a:pt x="14138" y="4870"/>
                  <a:pt x="12278" y="5478"/>
                  <a:pt x="11879" y="5686"/>
                </a:cubicBezTo>
                <a:cubicBezTo>
                  <a:pt x="11149" y="6065"/>
                  <a:pt x="10384" y="6366"/>
                  <a:pt x="9707" y="6444"/>
                </a:cubicBezTo>
                <a:cubicBezTo>
                  <a:pt x="9307" y="5593"/>
                  <a:pt x="9498" y="3596"/>
                  <a:pt x="10940" y="2379"/>
                </a:cubicBezTo>
                <a:close/>
                <a:moveTo>
                  <a:pt x="10072" y="8570"/>
                </a:moveTo>
                <a:cubicBezTo>
                  <a:pt x="11253" y="10767"/>
                  <a:pt x="11253" y="10767"/>
                  <a:pt x="11253" y="10767"/>
                </a:cubicBezTo>
                <a:cubicBezTo>
                  <a:pt x="6457" y="11118"/>
                  <a:pt x="4076" y="13788"/>
                  <a:pt x="8664" y="14689"/>
                </a:cubicBezTo>
                <a:cubicBezTo>
                  <a:pt x="9185" y="14797"/>
                  <a:pt x="9255" y="14739"/>
                  <a:pt x="8872" y="14561"/>
                </a:cubicBezTo>
                <a:cubicBezTo>
                  <a:pt x="6909" y="13616"/>
                  <a:pt x="8369" y="11998"/>
                  <a:pt x="11879" y="11920"/>
                </a:cubicBezTo>
                <a:cubicBezTo>
                  <a:pt x="12609" y="13287"/>
                  <a:pt x="13269" y="14510"/>
                  <a:pt x="13999" y="15877"/>
                </a:cubicBezTo>
                <a:cubicBezTo>
                  <a:pt x="9672" y="16708"/>
                  <a:pt x="4146" y="15992"/>
                  <a:pt x="2686" y="13988"/>
                </a:cubicBezTo>
                <a:cubicBezTo>
                  <a:pt x="2495" y="13873"/>
                  <a:pt x="2478" y="13752"/>
                  <a:pt x="2478" y="13623"/>
                </a:cubicBezTo>
                <a:cubicBezTo>
                  <a:pt x="1505" y="11161"/>
                  <a:pt x="6162" y="9916"/>
                  <a:pt x="10072" y="8570"/>
                </a:cubicBezTo>
                <a:close/>
              </a:path>
            </a:pathLst>
          </a:custGeom>
          <a:solidFill>
            <a:srgbClr val="26251D"/>
          </a:solidFill>
          <a:ln w="12700">
            <a:miter lim="400000"/>
          </a:ln>
        </p:spPr>
        <p:txBody>
          <a:bodyPr lIns="38109" tIns="38109" rIns="38109" bIns="38109"/>
          <a:lstStyle/>
          <a:p>
            <a:pPr algn="l" defTabSz="1300459">
              <a:defRPr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Subtype="16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11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2"/>
      <p:bldP build="whole" bldLvl="1" animBg="1" rev="0" advAuto="0" spid="171" grpId="3"/>
      <p:bldP build="whole" bldLvl="1" animBg="1" rev="0" advAuto="0" spid="172" grpId="4"/>
      <p:bldP build="whole" bldLvl="1" animBg="1" rev="0" advAuto="0" spid="17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屏幕快照 2018-06-02 20.50.53.png" descr="屏幕快照 2018-06-02 20.50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580" y="1073014"/>
            <a:ext cx="11373183" cy="79359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1" name="表格"/>
          <p:cNvGraphicFramePr/>
          <p:nvPr/>
        </p:nvGraphicFramePr>
        <p:xfrm>
          <a:off x="1948462" y="3467946"/>
          <a:ext cx="5093548" cy="56354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aphicFrame>
        <p:nvGraphicFramePr>
          <p:cNvPr id="322" name="表格"/>
          <p:cNvGraphicFramePr/>
          <p:nvPr/>
        </p:nvGraphicFramePr>
        <p:xfrm>
          <a:off x="1948462" y="6782646"/>
          <a:ext cx="5093548" cy="56354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323" name="9+(3-1)*3"/>
          <p:cNvSpPr txBox="1"/>
          <p:nvPr/>
        </p:nvSpPr>
        <p:spPr>
          <a:xfrm>
            <a:off x="2128189" y="3509893"/>
            <a:ext cx="429922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24" name="9+(3-1)*3"/>
          <p:cNvSpPr txBox="1"/>
          <p:nvPr/>
        </p:nvSpPr>
        <p:spPr>
          <a:xfrm>
            <a:off x="2844698" y="3509893"/>
            <a:ext cx="41930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25" name="9+(3-1)*3"/>
          <p:cNvSpPr txBox="1"/>
          <p:nvPr/>
        </p:nvSpPr>
        <p:spPr>
          <a:xfrm>
            <a:off x="3604158" y="3509893"/>
            <a:ext cx="32278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326" name="9+(3-1)*3"/>
          <p:cNvSpPr txBox="1"/>
          <p:nvPr/>
        </p:nvSpPr>
        <p:spPr>
          <a:xfrm>
            <a:off x="6499758" y="3509893"/>
            <a:ext cx="32278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327" name="9+(3-1)*3"/>
          <p:cNvSpPr txBox="1"/>
          <p:nvPr/>
        </p:nvSpPr>
        <p:spPr>
          <a:xfrm>
            <a:off x="4288886" y="3509893"/>
            <a:ext cx="38793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28" name="9+(3-1)*3"/>
          <p:cNvSpPr txBox="1"/>
          <p:nvPr/>
        </p:nvSpPr>
        <p:spPr>
          <a:xfrm>
            <a:off x="4996942" y="3509893"/>
            <a:ext cx="432817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29" name="9+(3-1)*3"/>
          <p:cNvSpPr txBox="1"/>
          <p:nvPr/>
        </p:nvSpPr>
        <p:spPr>
          <a:xfrm>
            <a:off x="5826531" y="3509893"/>
            <a:ext cx="27645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30" name="9+(3-1)*3"/>
          <p:cNvSpPr txBox="1"/>
          <p:nvPr/>
        </p:nvSpPr>
        <p:spPr>
          <a:xfrm>
            <a:off x="3588232" y="6824593"/>
            <a:ext cx="35463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1" name="9+(3-1)*3"/>
          <p:cNvSpPr txBox="1"/>
          <p:nvPr/>
        </p:nvSpPr>
        <p:spPr>
          <a:xfrm>
            <a:off x="4255586" y="6824593"/>
            <a:ext cx="45453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32" name="9+(3-1)*3"/>
          <p:cNvSpPr txBox="1"/>
          <p:nvPr/>
        </p:nvSpPr>
        <p:spPr>
          <a:xfrm>
            <a:off x="7910906" y="6824593"/>
            <a:ext cx="45453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33" name="9+(3-1)*3"/>
          <p:cNvSpPr txBox="1"/>
          <p:nvPr/>
        </p:nvSpPr>
        <p:spPr>
          <a:xfrm>
            <a:off x="7191349" y="6824593"/>
            <a:ext cx="35463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336" name="成组"/>
          <p:cNvGrpSpPr/>
          <p:nvPr/>
        </p:nvGrpSpPr>
        <p:grpSpPr>
          <a:xfrm>
            <a:off x="765016" y="4248348"/>
            <a:ext cx="1557398" cy="727513"/>
            <a:chOff x="0" y="0"/>
            <a:chExt cx="1557396" cy="727511"/>
          </a:xfrm>
        </p:grpSpPr>
        <p:sp>
          <p:nvSpPr>
            <p:cNvPr id="334" name="线条"/>
            <p:cNvSpPr/>
            <p:nvPr/>
          </p:nvSpPr>
          <p:spPr>
            <a:xfrm flipV="1">
              <a:off x="1557396" y="0"/>
              <a:ext cx="1" cy="6841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5" name="9+(3-1)*3"/>
            <p:cNvSpPr txBox="1"/>
            <p:nvPr/>
          </p:nvSpPr>
          <p:spPr>
            <a:xfrm>
              <a:off x="-1" y="249991"/>
              <a:ext cx="1505269" cy="477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535353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psource</a:t>
              </a:r>
            </a:p>
          </p:txBody>
        </p:sp>
      </p:grpSp>
      <p:grpSp>
        <p:nvGrpSpPr>
          <p:cNvPr id="339" name="成组"/>
          <p:cNvGrpSpPr/>
          <p:nvPr/>
        </p:nvGrpSpPr>
        <p:grpSpPr>
          <a:xfrm>
            <a:off x="827246" y="7563048"/>
            <a:ext cx="1495168" cy="727513"/>
            <a:chOff x="62229" y="0"/>
            <a:chExt cx="1495166" cy="727511"/>
          </a:xfrm>
        </p:grpSpPr>
        <p:sp>
          <p:nvSpPr>
            <p:cNvPr id="337" name="线条"/>
            <p:cNvSpPr/>
            <p:nvPr/>
          </p:nvSpPr>
          <p:spPr>
            <a:xfrm flipV="1">
              <a:off x="1557396" y="0"/>
              <a:ext cx="1" cy="6841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38" name="9+(3-1)*3"/>
            <p:cNvSpPr txBox="1"/>
            <p:nvPr/>
          </p:nvSpPr>
          <p:spPr>
            <a:xfrm>
              <a:off x="62229" y="249991"/>
              <a:ext cx="1380809" cy="477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535353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presult</a:t>
              </a:r>
            </a:p>
          </p:txBody>
        </p:sp>
      </p:grpSp>
      <p:grpSp>
        <p:nvGrpSpPr>
          <p:cNvPr id="344" name="成组"/>
          <p:cNvGrpSpPr/>
          <p:nvPr/>
        </p:nvGrpSpPr>
        <p:grpSpPr>
          <a:xfrm>
            <a:off x="1924050" y="2694939"/>
            <a:ext cx="1452295" cy="763103"/>
            <a:chOff x="0" y="0"/>
            <a:chExt cx="1452294" cy="763101"/>
          </a:xfrm>
        </p:grpSpPr>
        <p:sp>
          <p:nvSpPr>
            <p:cNvPr id="340" name="9+(3-1)*3"/>
            <p:cNvSpPr txBox="1"/>
            <p:nvPr/>
          </p:nvSpPr>
          <p:spPr>
            <a:xfrm>
              <a:off x="193516" y="-1"/>
              <a:ext cx="1035368" cy="477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535353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nLen</a:t>
              </a:r>
            </a:p>
          </p:txBody>
        </p:sp>
        <p:sp>
          <p:nvSpPr>
            <p:cNvPr id="341" name="线条"/>
            <p:cNvSpPr/>
            <p:nvPr/>
          </p:nvSpPr>
          <p:spPr>
            <a:xfrm>
              <a:off x="38006" y="629880"/>
              <a:ext cx="1376283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2" name="线条"/>
            <p:cNvSpPr/>
            <p:nvPr/>
          </p:nvSpPr>
          <p:spPr>
            <a:xfrm flipV="1">
              <a:off x="-1" y="496659"/>
              <a:ext cx="2" cy="26644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3" name="线条"/>
            <p:cNvSpPr/>
            <p:nvPr/>
          </p:nvSpPr>
          <p:spPr>
            <a:xfrm flipV="1">
              <a:off x="1452294" y="496659"/>
              <a:ext cx="1" cy="26644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45" name="9+(3-1)*3"/>
          <p:cNvSpPr txBox="1"/>
          <p:nvPr/>
        </p:nvSpPr>
        <p:spPr>
          <a:xfrm>
            <a:off x="1383741" y="1515940"/>
            <a:ext cx="1023731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str_replace(presult, psource, “t”, “10”)</a:t>
            </a:r>
          </a:p>
        </p:txBody>
      </p:sp>
      <p:sp>
        <p:nvSpPr>
          <p:cNvPr id="346" name="线条"/>
          <p:cNvSpPr/>
          <p:nvPr/>
        </p:nvSpPr>
        <p:spPr>
          <a:xfrm flipV="1">
            <a:off x="3054350" y="4248348"/>
            <a:ext cx="1" cy="72751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350" name="成组"/>
          <p:cNvGrpSpPr/>
          <p:nvPr/>
        </p:nvGrpSpPr>
        <p:grpSpPr>
          <a:xfrm>
            <a:off x="3975947" y="7649041"/>
            <a:ext cx="3839975" cy="929141"/>
            <a:chOff x="0" y="0"/>
            <a:chExt cx="3839974" cy="929139"/>
          </a:xfrm>
        </p:grpSpPr>
        <p:sp>
          <p:nvSpPr>
            <p:cNvPr id="347" name="9+(3-1)*3"/>
            <p:cNvSpPr txBox="1"/>
            <p:nvPr/>
          </p:nvSpPr>
          <p:spPr>
            <a:xfrm>
              <a:off x="0" y="366275"/>
              <a:ext cx="2898649" cy="562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535353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memorycpy()</a:t>
              </a:r>
            </a:p>
          </p:txBody>
        </p:sp>
        <p:sp>
          <p:nvSpPr>
            <p:cNvPr id="348" name="线条"/>
            <p:cNvSpPr/>
            <p:nvPr/>
          </p:nvSpPr>
          <p:spPr>
            <a:xfrm flipV="1">
              <a:off x="1532967" y="-1"/>
              <a:ext cx="445554" cy="4455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49" name="线条"/>
            <p:cNvSpPr/>
            <p:nvPr/>
          </p:nvSpPr>
          <p:spPr>
            <a:xfrm flipV="1">
              <a:off x="1532967" y="35380"/>
              <a:ext cx="2307008" cy="46066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53" name="成组"/>
          <p:cNvGrpSpPr/>
          <p:nvPr/>
        </p:nvGrpSpPr>
        <p:grpSpPr>
          <a:xfrm>
            <a:off x="7055536" y="4330672"/>
            <a:ext cx="2165274" cy="562865"/>
            <a:chOff x="0" y="0"/>
            <a:chExt cx="2165272" cy="562864"/>
          </a:xfrm>
        </p:grpSpPr>
        <p:sp>
          <p:nvSpPr>
            <p:cNvPr id="351" name="9+(3-1)*3"/>
            <p:cNvSpPr txBox="1"/>
            <p:nvPr/>
          </p:nvSpPr>
          <p:spPr>
            <a:xfrm>
              <a:off x="571168" y="0"/>
              <a:ext cx="1594105" cy="562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535353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strstr()</a:t>
              </a:r>
            </a:p>
          </p:txBody>
        </p:sp>
        <p:sp>
          <p:nvSpPr>
            <p:cNvPr id="352" name="线条"/>
            <p:cNvSpPr/>
            <p:nvPr/>
          </p:nvSpPr>
          <p:spPr>
            <a:xfrm flipH="1" flipV="1">
              <a:off x="-1" y="300707"/>
              <a:ext cx="56882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500" fill="hold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path" nodeType="after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5096 -0.002119" origin="layout" pathEditMode="relative">
                                      <p:cBhvr>
                                        <p:cTn id="47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after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65096 -0.002119 L 0.110717 -0.002453" origin="layout" pathEditMode="relative">
                                      <p:cBhvr>
                                        <p:cTn id="50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path" nodeType="after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10717 -0.002453 L 0.229310 -0.004466" origin="layout" pathEditMode="relative">
                                      <p:cBhvr>
                                        <p:cTn id="53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path" nodeType="after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29310 -0.004466 L 0.054865 0.000284" origin="layout" pathEditMode="relative">
                                      <p:cBhvr>
                                        <p:cTn id="56" dur="4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mph" nodeType="afterEffect" presetSubtype="0" presetID="35" grpId="18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1224 0.336624" origin="layout" pathEditMode="relative">
                                      <p:cBhvr>
                                        <p:cTn id="66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762 0.337496" origin="layout" pathEditMode="relative">
                                      <p:cBhvr>
                                        <p:cTn id="69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mph" nodeType="afterEffect" presetSubtype="0" presetID="35" grpId="23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path" nodeType="withEffect" presetSubtype="0" presetID="-1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7 0.337596" origin="layout" pathEditMode="relative">
                                      <p:cBhvr>
                                        <p:cTn id="79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mph" nodeType="afterEffect" presetSubtype="0" presetID="35" grpId="25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xit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5" dur="1500" fill="hold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path" nodeType="clickEffect" presetSubtype="0" presetID="-1" grpId="2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21474 -0.000000" origin="layout" pathEditMode="relative">
                                      <p:cBhvr>
                                        <p:cTn id="96" dur="2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path" nodeType="afterEffect" presetSubtype="0" presetID="-1" grpId="3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21474 -0.000000 L 0.000000 -0.000249" origin="layout" pathEditMode="relative">
                                      <p:cBhvr>
                                        <p:cTn id="99" dur="4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path" nodeType="clickEffect" presetSubtype="0" presetID="-1" grpId="3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0.000249 L 0.220031 0.001778" origin="layout" pathEditMode="relative">
                                      <p:cBhvr>
                                        <p:cTn id="103" dur="4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path" nodeType="withEffect" presetSubtype="0" presetID="-1" grpId="3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8584 0.000000" origin="layout" pathEditMode="relative">
                                      <p:cBhvr>
                                        <p:cTn id="106" dur="4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path" nodeType="clickEffect" presetSubtype="0" presetID="-1" grpId="3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54865 0.000284 L 0.159634 0.000284" origin="layout" pathEditMode="relative">
                                      <p:cBhvr>
                                        <p:cTn id="110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path" nodeType="afterEffect" presetSubtype="0" presetID="-1" grpId="3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59634 0.000284 L 0.113411 0.002679" origin="layout" pathEditMode="relative">
                                      <p:cBhvr>
                                        <p:cTn id="113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path" nodeType="afterEffect" presetSubtype="0" presetID="-1" grpId="3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13411 0.002679 L 0.218181 0.002679" origin="layout" pathEditMode="relative">
                                      <p:cBhvr>
                                        <p:cTn id="116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Class="path" nodeType="afterEffect" presetSubtype="0" presetID="-1" grpId="3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18181 0.002679 L 0.165770 0.003764" origin="layout" pathEditMode="relative">
                                      <p:cBhvr>
                                        <p:cTn id="119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path" nodeType="afterEffect" presetSubtype="0" presetID="-1" grpId="3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65770 0.003764 L 0.278413 0.000198" origin="layout" pathEditMode="relative">
                                      <p:cBhvr>
                                        <p:cTn id="122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Class="emph" nodeType="afterEffect" presetSubtype="0" presetID="35" grpId="38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3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"/>
                            </p:stCondLst>
                            <p:childTnLst>
                              <p:par>
                                <p:cTn id="127" presetClass="entr" nodeType="afterEffect" presetSubtype="0" presetID="1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Class="emph" nodeType="afterEffect" presetSubtype="0" presetID="35" grpId="40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Class="path" nodeType="clickEffect" presetSubtype="0" presetID="-1" grpId="4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2130 0.339580" origin="layout" pathEditMode="relative">
                                      <p:cBhvr>
                                        <p:cTn id="135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Class="path" nodeType="withEffect" presetSubtype="0" presetID="-1" grpId="4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5793 0.338808" origin="layout" pathEditMode="relative">
                                      <p:cBhvr>
                                        <p:cTn id="13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Class="path" nodeType="withEffect" presetSubtype="0" presetID="-1" grpId="4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6867 0.340034" origin="layout" pathEditMode="relative">
                                      <p:cBhvr>
                                        <p:cTn id="141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Class="path" nodeType="clickEffect" presetSubtype="0" presetID="-1" grpId="4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5888 0.338786" origin="layout" pathEditMode="relative">
                                      <p:cBhvr>
                                        <p:cTn id="145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Class="exit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8" dur="1500" fill="hold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500"/>
                            </p:stCondLst>
                            <p:childTnLst>
                              <p:par>
                                <p:cTn id="151" presetClass="entr" nodeType="afterEffect" presetSubtype="0" presetID="1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Class="entr" nodeType="afterEffect" presetSubtype="0" presetID="1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Class="entr" nodeType="afterEffect" presetSubtype="0" presetID="1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Class="emph" nodeType="afterEffect" presetSubtype="0" presetID="35" grpId="49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9" grpId="8"/>
      <p:bldP build="whole" bldLvl="1" animBg="1" rev="0" advAuto="0" spid="325" grpId="25"/>
      <p:bldP build="whole" bldLvl="1" animBg="1" rev="0" advAuto="0" spid="325" grpId="26"/>
      <p:bldP build="whole" bldLvl="1" animBg="1" rev="0" advAuto="0" spid="336" grpId="12"/>
      <p:bldP build="whole" bldLvl="1" animBg="1" rev="0" advAuto="0" spid="345" grpId="4"/>
      <p:bldP build="whole" bldLvl="1" animBg="1" rev="0" advAuto="0" spid="328" grpId="7"/>
      <p:bldP build="whole" bldLvl="1" animBg="1" rev="0" advAuto="0" spid="346" grpId="13"/>
      <p:bldP build="whole" bldLvl="1" animBg="1" rev="0" advAuto="0" spid="323" grpId="3"/>
      <p:bldP build="whole" bldLvl="1" animBg="1" rev="0" advAuto="0" spid="326" grpId="45"/>
      <p:bldP build="whole" bldLvl="1" animBg="1" rev="0" advAuto="0" spid="333" grpId="46"/>
      <p:bldP build="whole" bldLvl="1" animBg="1" rev="0" advAuto="0" spid="346" grpId="18"/>
      <p:bldP build="whole" bldLvl="1" animBg="1" rev="0" advAuto="0" spid="321" grpId="6"/>
      <p:bldP build="whole" bldLvl="1" animBg="1" rev="0" advAuto="0" spid="332" grpId="47"/>
      <p:bldP build="whole" bldLvl="1" animBg="1" rev="0" advAuto="0" spid="326" grpId="9"/>
      <p:bldP build="whole" bldLvl="1" animBg="1" rev="0" advAuto="0" spid="350" grpId="48"/>
      <p:bldP build="whole" bldLvl="1" animBg="1" rev="0" advAuto="0" spid="350" grpId="49"/>
      <p:bldP build="whole" bldLvl="1" animBg="1" rev="0" advAuto="0" spid="327" grpId="11"/>
      <p:bldP build="whole" bldLvl="1" animBg="1" rev="0" advAuto="0" spid="322" grpId="19"/>
      <p:bldP build="whole" bldLvl="1" animBg="1" rev="0" advAuto="0" spid="339" grpId="22"/>
      <p:bldP build="whole" bldLvl="1" animBg="1" rev="0" advAuto="0" spid="339" grpId="23"/>
      <p:bldP build="whole" bldLvl="1" animBg="1" rev="0" advAuto="0" spid="344" grpId="5"/>
      <p:bldP build="whole" bldLvl="1" animBg="1" rev="0" advAuto="0" spid="331" grpId="28"/>
      <p:bldP build="whole" bldLvl="1" animBg="1" rev="0" advAuto="0" spid="330" grpId="27"/>
      <p:bldP build="whole" bldLvl="1" animBg="1" rev="0" advAuto="0" spid="325" grpId="10"/>
      <p:bldP build="whole" bldLvl="1" animBg="1" rev="0" advAuto="0" spid="346" grpId="38"/>
      <p:bldP build="whole" bldLvl="1" animBg="1" rev="0" advAuto="0" spid="324" grpId="2"/>
      <p:bldP build="whole" bldLvl="1" animBg="1" rev="0" advAuto="0" spid="353" grpId="39"/>
      <p:bldP build="whole" bldLvl="1" animBg="1" rev="0" advAuto="0" spid="353" grpId="40"/>
      <p:bldP build="whole" bldLvl="1" animBg="1" rev="0" advAuto="0" spid="3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3. Expression Evaluation"/>
          <p:cNvSpPr txBox="1"/>
          <p:nvPr>
            <p:ph type="title" idx="4294967295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</p:spPr>
        <p:txBody>
          <a:bodyPr/>
          <a:lstStyle>
            <a:lvl1pPr>
              <a:defRPr spc="-158" sz="3800">
                <a:solidFill>
                  <a:srgbClr val="535353"/>
                </a:solidFill>
              </a:defRPr>
            </a:lvl1pPr>
          </a:lstStyle>
          <a:p>
            <a:pPr/>
            <a:r>
              <a:t>3. Expression Evaluation</a:t>
            </a:r>
          </a:p>
        </p:txBody>
      </p:sp>
      <p:graphicFrame>
        <p:nvGraphicFramePr>
          <p:cNvPr id="356" name="表格"/>
          <p:cNvGraphicFramePr/>
          <p:nvPr/>
        </p:nvGraphicFramePr>
        <p:xfrm>
          <a:off x="1973862" y="3948019"/>
          <a:ext cx="1270212" cy="449816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0211"/>
              </a:tblGrid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357" name="9+(3-1)*3"/>
          <p:cNvSpPr txBox="1"/>
          <p:nvPr/>
        </p:nvSpPr>
        <p:spPr>
          <a:xfrm>
            <a:off x="1553704" y="2933672"/>
            <a:ext cx="2391691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9+(3-1)*3</a:t>
            </a:r>
          </a:p>
        </p:txBody>
      </p:sp>
      <p:sp>
        <p:nvSpPr>
          <p:cNvPr id="358" name="9"/>
          <p:cNvSpPr txBox="1"/>
          <p:nvPr/>
        </p:nvSpPr>
        <p:spPr>
          <a:xfrm>
            <a:off x="6027088" y="2933672"/>
            <a:ext cx="429922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359" name="3"/>
          <p:cNvSpPr txBox="1"/>
          <p:nvPr/>
        </p:nvSpPr>
        <p:spPr>
          <a:xfrm>
            <a:off x="6537501" y="2933672"/>
            <a:ext cx="425096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60" name="1"/>
          <p:cNvSpPr txBox="1"/>
          <p:nvPr/>
        </p:nvSpPr>
        <p:spPr>
          <a:xfrm>
            <a:off x="7080731" y="2933672"/>
            <a:ext cx="354636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61" name="-"/>
          <p:cNvSpPr txBox="1"/>
          <p:nvPr/>
        </p:nvSpPr>
        <p:spPr>
          <a:xfrm>
            <a:off x="7592592" y="2933672"/>
            <a:ext cx="27645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62" name="3"/>
          <p:cNvSpPr txBox="1"/>
          <p:nvPr/>
        </p:nvSpPr>
        <p:spPr>
          <a:xfrm>
            <a:off x="8023859" y="2933672"/>
            <a:ext cx="42509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63" name="*"/>
          <p:cNvSpPr txBox="1"/>
          <p:nvPr/>
        </p:nvSpPr>
        <p:spPr>
          <a:xfrm>
            <a:off x="8606662" y="2933672"/>
            <a:ext cx="419304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64" name="+"/>
          <p:cNvSpPr txBox="1"/>
          <p:nvPr/>
        </p:nvSpPr>
        <p:spPr>
          <a:xfrm>
            <a:off x="9196462" y="2933672"/>
            <a:ext cx="38793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65" name="+"/>
          <p:cNvSpPr txBox="1"/>
          <p:nvPr/>
        </p:nvSpPr>
        <p:spPr>
          <a:xfrm>
            <a:off x="2415000" y="7505671"/>
            <a:ext cx="38793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66" name="("/>
          <p:cNvSpPr txBox="1"/>
          <p:nvPr/>
        </p:nvSpPr>
        <p:spPr>
          <a:xfrm>
            <a:off x="2462054" y="6489671"/>
            <a:ext cx="29382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(</a:t>
            </a:r>
          </a:p>
        </p:txBody>
      </p:sp>
      <p:sp>
        <p:nvSpPr>
          <p:cNvPr id="367" name="-"/>
          <p:cNvSpPr txBox="1"/>
          <p:nvPr/>
        </p:nvSpPr>
        <p:spPr>
          <a:xfrm>
            <a:off x="2470741" y="5397472"/>
            <a:ext cx="276454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68" name=")"/>
          <p:cNvSpPr txBox="1"/>
          <p:nvPr/>
        </p:nvSpPr>
        <p:spPr>
          <a:xfrm>
            <a:off x="2462054" y="4217199"/>
            <a:ext cx="293828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369" name="*"/>
          <p:cNvSpPr txBox="1"/>
          <p:nvPr/>
        </p:nvSpPr>
        <p:spPr>
          <a:xfrm>
            <a:off x="2399315" y="6565045"/>
            <a:ext cx="41930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B0B0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graphicFrame>
        <p:nvGraphicFramePr>
          <p:cNvPr id="370" name="表格"/>
          <p:cNvGraphicFramePr/>
          <p:nvPr/>
        </p:nvGraphicFramePr>
        <p:xfrm>
          <a:off x="8181208" y="3848580"/>
          <a:ext cx="1270212" cy="449817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0211"/>
              </a:tblGrid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371" name="9"/>
          <p:cNvSpPr txBox="1"/>
          <p:nvPr/>
        </p:nvSpPr>
        <p:spPr>
          <a:xfrm>
            <a:off x="8601354" y="7353271"/>
            <a:ext cx="42992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0101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372" name="3"/>
          <p:cNvSpPr txBox="1"/>
          <p:nvPr/>
        </p:nvSpPr>
        <p:spPr>
          <a:xfrm>
            <a:off x="8603766" y="6299171"/>
            <a:ext cx="42509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50505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73" name="1"/>
          <p:cNvSpPr txBox="1"/>
          <p:nvPr/>
        </p:nvSpPr>
        <p:spPr>
          <a:xfrm>
            <a:off x="8638997" y="5143472"/>
            <a:ext cx="35463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74" name="2"/>
          <p:cNvSpPr txBox="1"/>
          <p:nvPr/>
        </p:nvSpPr>
        <p:spPr>
          <a:xfrm>
            <a:off x="8601354" y="6299171"/>
            <a:ext cx="42992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75" name="3"/>
          <p:cNvSpPr txBox="1"/>
          <p:nvPr/>
        </p:nvSpPr>
        <p:spPr>
          <a:xfrm>
            <a:off x="8603766" y="5143472"/>
            <a:ext cx="425096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76" name="6"/>
          <p:cNvSpPr txBox="1"/>
          <p:nvPr/>
        </p:nvSpPr>
        <p:spPr>
          <a:xfrm>
            <a:off x="8601354" y="6299171"/>
            <a:ext cx="42992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77" name="15"/>
          <p:cNvSpPr txBox="1"/>
          <p:nvPr/>
        </p:nvSpPr>
        <p:spPr>
          <a:xfrm>
            <a:off x="8479739" y="7353271"/>
            <a:ext cx="67315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378" name="9+(3-1)*3=15!"/>
          <p:cNvSpPr txBox="1"/>
          <p:nvPr/>
        </p:nvSpPr>
        <p:spPr>
          <a:xfrm>
            <a:off x="4456454" y="5600672"/>
            <a:ext cx="3367991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9+(3-1)*3=15!</a:t>
            </a:r>
          </a:p>
        </p:txBody>
      </p:sp>
      <p:grpSp>
        <p:nvGrpSpPr>
          <p:cNvPr id="383" name="成组"/>
          <p:cNvGrpSpPr/>
          <p:nvPr/>
        </p:nvGrpSpPr>
        <p:grpSpPr>
          <a:xfrm>
            <a:off x="197" y="935324"/>
            <a:ext cx="2387200" cy="2039800"/>
            <a:chOff x="0" y="0"/>
            <a:chExt cx="2387198" cy="2039799"/>
          </a:xfrm>
        </p:grpSpPr>
        <p:sp>
          <p:nvSpPr>
            <p:cNvPr id="379" name="矩形 19"/>
            <p:cNvSpPr txBox="1"/>
            <p:nvPr/>
          </p:nvSpPr>
          <p:spPr>
            <a:xfrm>
              <a:off x="900898" y="1114363"/>
              <a:ext cx="833437" cy="538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98" tIns="34298" rIns="34298" bIns="34298" numCol="1" anchor="t">
              <a:spAutoFit/>
            </a:bodyPr>
            <a:lstStyle>
              <a:lvl1pPr algn="l" defTabSz="1232966">
                <a:defRPr sz="2600">
                  <a:solidFill>
                    <a:srgbClr val="591F0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 思考</a:t>
              </a:r>
            </a:p>
          </p:txBody>
        </p:sp>
        <p:grpSp>
          <p:nvGrpSpPr>
            <p:cNvPr id="382" name="组合 18"/>
            <p:cNvGrpSpPr/>
            <p:nvPr/>
          </p:nvGrpSpPr>
          <p:grpSpPr>
            <a:xfrm>
              <a:off x="0" y="-1"/>
              <a:ext cx="2387199" cy="2039801"/>
              <a:chOff x="0" y="0"/>
              <a:chExt cx="2387198" cy="2039799"/>
            </a:xfrm>
          </p:grpSpPr>
          <p:pic>
            <p:nvPicPr>
              <p:cNvPr id="380" name="图片 20" descr="图片 20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6" b="0"/>
              <a:stretch>
                <a:fillRect/>
              </a:stretch>
            </p:blipFill>
            <p:spPr>
              <a:xfrm>
                <a:off x="0" y="-1"/>
                <a:ext cx="2116138" cy="203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472" y="0"/>
                    </a:moveTo>
                    <a:cubicBezTo>
                      <a:pt x="1555" y="0"/>
                      <a:pt x="0" y="1613"/>
                      <a:pt x="0" y="3601"/>
                    </a:cubicBezTo>
                    <a:lnTo>
                      <a:pt x="0" y="17999"/>
                    </a:lnTo>
                    <a:cubicBezTo>
                      <a:pt x="0" y="19987"/>
                      <a:pt x="1555" y="21600"/>
                      <a:pt x="3472" y="21600"/>
                    </a:cubicBezTo>
                    <a:lnTo>
                      <a:pt x="18132" y="21600"/>
                    </a:lnTo>
                    <a:cubicBezTo>
                      <a:pt x="20049" y="21600"/>
                      <a:pt x="21600" y="19987"/>
                      <a:pt x="21600" y="17999"/>
                    </a:cubicBezTo>
                    <a:lnTo>
                      <a:pt x="21600" y="3601"/>
                    </a:lnTo>
                    <a:cubicBezTo>
                      <a:pt x="21600" y="1613"/>
                      <a:pt x="20049" y="0"/>
                      <a:pt x="18132" y="0"/>
                    </a:cubicBezTo>
                    <a:lnTo>
                      <a:pt x="347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81" name="文本框 21"/>
              <p:cNvSpPr txBox="1"/>
              <p:nvPr/>
            </p:nvSpPr>
            <p:spPr>
              <a:xfrm>
                <a:off x="518905" y="239799"/>
                <a:ext cx="1868294" cy="15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8" tIns="34298" rIns="34298" bIns="34298" numCol="1" anchor="t">
                <a:spAutoFit/>
              </a:bodyPr>
              <a:lstStyle>
                <a:lvl1pPr algn="l" defTabSz="1300459">
                  <a:defRPr sz="3600">
                    <a:latin typeface="Chiller"/>
                    <a:ea typeface="Chiller"/>
                    <a:cs typeface="Chiller"/>
                    <a:sym typeface="Chiller"/>
                  </a:defRPr>
                </a:lvl1pPr>
              </a:lstStyle>
              <a:p>
                <a:pPr/>
                <a:r>
                  <a:t>8 Bit Synth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3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mph" nodeType="clickEffect" presetSubtype="0" presetID="35" grpId="10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7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mph" nodeType="withEffect" presetSubtype="0" presetID="35" grpId="1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2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xit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3" dur="300" fill="hold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"/>
                            </p:stCondLst>
                            <p:childTnLst>
                              <p:par>
                                <p:cTn id="66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7" dur="300" fill="hold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xit" nodeType="clickEffect" presetSubtype="2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Class="entr" nodeType="afterEffect" presetSubtype="8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4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xit" nodeType="clickEffect" presetSubtype="2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Class="entr" nodeType="afterEffect" presetSubtype="8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xit" nodeType="clickEffect" presetSubtype="2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Class="entr" nodeType="afterEffect" presetSubtype="8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ntr" nodeType="clickEffect" presetSubtype="1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xit" nodeType="click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xit" nodeType="click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00"/>
                            </p:stCondLst>
                            <p:childTnLst>
                              <p:par>
                                <p:cTn id="136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8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Class="exit" nodeType="click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8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Class="emph" nodeType="clickEffect" presetSubtype="0" presetID="35" grpId="29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2" dur="8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Class="emph" nodeType="withEffect" presetSubtype="0" presetID="35" grpId="30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8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Class="emph" nodeType="withEffect" presetSubtype="0" presetID="35" grpId="3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8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Class="exit" nodeType="click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2" dur="800" fill="hold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00"/>
                            </p:stCondLst>
                            <p:childTnLst>
                              <p:par>
                                <p:cTn id="165" presetClass="exit" nodeType="after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6" dur="800" fill="hold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600"/>
                            </p:stCondLst>
                            <p:childTnLst>
                              <p:par>
                                <p:cTn id="169" presetClass="exit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0" dur="800" fill="hold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400"/>
                            </p:stCondLst>
                            <p:childTnLst>
                              <p:par>
                                <p:cTn id="173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5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Class="exit" nodeType="click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4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Class="emph" nodeType="clickEffect" presetSubtype="0" presetID="35" grpId="38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9" dur="8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Class="emph" nodeType="withEffect" presetSubtype="0" presetID="35" grpId="39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2" dur="8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Class="emph" nodeType="withEffect" presetSubtype="0" presetID="35" grpId="40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5" dur="8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Class="exit" nodeType="click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99" dur="500" fill="hold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Class="exit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3" dur="500" fill="hold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Class="exit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7" dur="500" fill="hold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2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Class="emph" nodeType="clickEffect" presetSubtype="0" presetID="35" grpId="45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8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Class="emph" nodeType="withEffect" presetSubtype="0" presetID="35" grpId="46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8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Class="emph" nodeType="withEffect" presetSubtype="0" presetID="35" grpId="47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8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Class="exit" nodeType="click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6" dur="500" fill="hold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Class="exit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30" dur="500" fill="hold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Class="exit" nodeType="afterEffect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34" dur="500" fill="hold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500"/>
                            </p:stCondLst>
                            <p:childTnLst>
                              <p:par>
                                <p:cTn id="237" presetClass="entr" nodeType="afterEffect" presetID="9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9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Class="exit" nodeType="clickEffect" presetSubtype="8" presetID="2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43" dur="3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3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300"/>
                            </p:stCondLst>
                            <p:childTnLst>
                              <p:par>
                                <p:cTn id="247" presetClass="entr" nodeType="afterEffect" presetSubtype="2" presetID="2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8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9" grpId="16"/>
      <p:bldP build="whole" bldLvl="1" animBg="1" rev="0" advAuto="0" spid="369" grpId="18"/>
      <p:bldP build="whole" bldLvl="1" animBg="1" rev="0" advAuto="0" spid="356" grpId="2"/>
      <p:bldP build="whole" bldLvl="1" animBg="1" rev="0" advAuto="0" spid="365" grpId="4"/>
      <p:bldP build="whole" bldLvl="1" animBg="1" rev="0" advAuto="0" spid="363" grpId="19"/>
      <p:bldP build="whole" bldLvl="1" animBg="1" rev="0" advAuto="0" spid="359" grpId="6"/>
      <p:bldP build="whole" bldLvl="1" animBg="1" rev="0" advAuto="0" spid="378" grpId="53"/>
      <p:bldP build="whole" bldLvl="1" animBg="1" rev="0" advAuto="0" spid="374" grpId="35"/>
      <p:bldP build="whole" bldLvl="1" animBg="1" rev="0" advAuto="0" spid="372" grpId="26"/>
      <p:bldP build="whole" bldLvl="1" animBg="1" rev="0" advAuto="0" spid="374" grpId="40"/>
      <p:bldP build="whole" bldLvl="1" animBg="1" rev="0" advAuto="0" spid="374" grpId="43"/>
      <p:bldP build="whole" bldLvl="1" animBg="1" rev="0" advAuto="0" spid="365" grpId="20"/>
      <p:bldP build="whole" bldLvl="1" animBg="1" rev="0" advAuto="0" spid="372" grpId="31"/>
      <p:bldP build="whole" bldLvl="1" animBg="1" rev="0" advAuto="0" spid="370" grpId="22"/>
      <p:bldP build="whole" bldLvl="1" animBg="1" rev="0" advAuto="0" spid="363" grpId="38"/>
      <p:bldP build="whole" bldLvl="1" animBg="1" rev="0" advAuto="0" spid="372" grpId="34"/>
      <p:bldP build="whole" bldLvl="1" animBg="1" rev="0" advAuto="0" spid="363" grpId="41"/>
      <p:bldP build="whole" bldLvl="1" animBg="1" rev="0" advAuto="0" spid="359" grpId="25"/>
      <p:bldP build="whole" bldLvl="1" animBg="1" rev="0" advAuto="0" spid="361" grpId="15"/>
      <p:bldP build="whole" bldLvl="1" animBg="1" rev="0" advAuto="0" spid="373" grpId="28"/>
      <p:bldP build="whole" bldLvl="1" animBg="1" rev="0" advAuto="0" spid="373" grpId="30"/>
      <p:bldP build="whole" bldLvl="1" animBg="1" rev="0" advAuto="0" spid="367" grpId="7"/>
      <p:bldP build="whole" bldLvl="1" animBg="1" rev="0" advAuto="0" spid="373" grpId="33"/>
      <p:bldP build="whole" bldLvl="1" animBg="1" rev="0" advAuto="0" spid="368" grpId="9"/>
      <p:bldP build="whole" bldLvl="1" animBg="1" rev="0" advAuto="0" spid="368" grpId="10"/>
      <p:bldP build="whole" bldLvl="1" animBg="1" rev="0" advAuto="0" spid="367" grpId="14"/>
      <p:bldP build="whole" bldLvl="1" animBg="1" rev="0" advAuto="0" spid="368" grpId="12"/>
      <p:bldP build="whole" bldLvl="1" animBg="1" rev="0" advAuto="0" spid="361" grpId="29"/>
      <p:bldP build="whole" bldLvl="1" animBg="1" rev="0" advAuto="0" spid="361" grpId="32"/>
      <p:bldP build="whole" bldLvl="1" animBg="1" rev="0" advAuto="0" spid="358" grpId="3"/>
      <p:bldP build="whole" bldLvl="1" animBg="1" rev="0" advAuto="0" spid="377" grpId="51"/>
      <p:bldP build="whole" bldLvl="1" animBg="1" rev="0" advAuto="0" spid="362" grpId="17"/>
      <p:bldP build="whole" bldLvl="1" animBg="1" rev="0" advAuto="0" spid="357" grpId="1"/>
      <p:bldP build="whole" bldLvl="1" animBg="1" rev="0" advAuto="0" spid="377" grpId="52"/>
      <p:bldP build="whole" bldLvl="1" animBg="1" rev="0" advAuto="0" spid="371" grpId="24"/>
      <p:bldP build="whole" bldLvl="1" animBg="1" rev="0" advAuto="0" spid="364" grpId="21"/>
      <p:bldP build="whole" bldLvl="1" animBg="1" rev="0" advAuto="0" spid="360" grpId="8"/>
      <p:bldP build="whole" bldLvl="1" animBg="1" rev="0" advAuto="0" spid="362" grpId="36"/>
      <p:bldP build="whole" bldLvl="1" animBg="1" rev="0" advAuto="0" spid="358" grpId="23"/>
      <p:bldP build="whole" bldLvl="1" animBg="1" rev="0" advAuto="0" spid="375" grpId="37"/>
      <p:bldP build="whole" bldLvl="1" animBg="1" rev="0" advAuto="0" spid="375" grpId="39"/>
      <p:bldP build="whole" bldLvl="1" animBg="1" rev="0" advAuto="0" spid="375" grpId="42"/>
      <p:bldP build="whole" bldLvl="1" animBg="1" rev="0" advAuto="0" spid="371" grpId="47"/>
      <p:bldP build="whole" bldLvl="1" animBg="1" rev="0" advAuto="0" spid="366" grpId="5"/>
      <p:bldP build="whole" bldLvl="1" animBg="1" rev="0" advAuto="0" spid="371" grpId="50"/>
      <p:bldP build="whole" bldLvl="1" animBg="1" rev="0" advAuto="0" spid="366" grpId="11"/>
      <p:bldP build="whole" bldLvl="1" animBg="1" rev="0" advAuto="0" spid="360" grpId="27"/>
      <p:bldP build="whole" bldLvl="1" animBg="1" rev="0" advAuto="0" spid="364" grpId="45"/>
      <p:bldP build="whole" bldLvl="1" animBg="1" rev="0" advAuto="0" spid="366" grpId="13"/>
      <p:bldP build="whole" bldLvl="1" animBg="1" rev="0" advAuto="0" spid="364" grpId="49"/>
      <p:bldP build="whole" bldLvl="1" animBg="1" rev="0" advAuto="0" spid="376" grpId="44"/>
      <p:bldP build="whole" bldLvl="1" animBg="1" rev="0" advAuto="0" spid="376" grpId="46"/>
      <p:bldP build="whole" bldLvl="1" animBg="1" rev="0" advAuto="0" spid="376" grpId="4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Freeform 8"/>
          <p:cNvSpPr/>
          <p:nvPr/>
        </p:nvSpPr>
        <p:spPr>
          <a:xfrm rot="1850826">
            <a:off x="2742321" y="3511633"/>
            <a:ext cx="827255" cy="845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357" fill="norm" stroke="1" extrusionOk="0">
                <a:moveTo>
                  <a:pt x="21492" y="427"/>
                </a:moveTo>
                <a:cubicBezTo>
                  <a:pt x="21492" y="-30"/>
                  <a:pt x="20905" y="-144"/>
                  <a:pt x="20788" y="199"/>
                </a:cubicBezTo>
                <a:cubicBezTo>
                  <a:pt x="20670" y="85"/>
                  <a:pt x="19614" y="427"/>
                  <a:pt x="19496" y="427"/>
                </a:cubicBezTo>
                <a:cubicBezTo>
                  <a:pt x="18440" y="770"/>
                  <a:pt x="17383" y="999"/>
                  <a:pt x="16209" y="1227"/>
                </a:cubicBezTo>
                <a:cubicBezTo>
                  <a:pt x="13744" y="1799"/>
                  <a:pt x="11162" y="2485"/>
                  <a:pt x="8579" y="3056"/>
                </a:cubicBezTo>
                <a:cubicBezTo>
                  <a:pt x="7875" y="3170"/>
                  <a:pt x="7170" y="3513"/>
                  <a:pt x="6466" y="3513"/>
                </a:cubicBezTo>
                <a:cubicBezTo>
                  <a:pt x="6231" y="3627"/>
                  <a:pt x="5879" y="3513"/>
                  <a:pt x="5879" y="3742"/>
                </a:cubicBezTo>
                <a:cubicBezTo>
                  <a:pt x="5762" y="3856"/>
                  <a:pt x="5762" y="4085"/>
                  <a:pt x="5762" y="4199"/>
                </a:cubicBezTo>
                <a:cubicBezTo>
                  <a:pt x="5762" y="6370"/>
                  <a:pt x="5762" y="8542"/>
                  <a:pt x="5762" y="10713"/>
                </a:cubicBezTo>
                <a:cubicBezTo>
                  <a:pt x="5762" y="12770"/>
                  <a:pt x="5762" y="14713"/>
                  <a:pt x="5762" y="16770"/>
                </a:cubicBezTo>
                <a:cubicBezTo>
                  <a:pt x="3883" y="15513"/>
                  <a:pt x="244" y="17113"/>
                  <a:pt x="9" y="19399"/>
                </a:cubicBezTo>
                <a:cubicBezTo>
                  <a:pt x="-108" y="20542"/>
                  <a:pt x="949" y="21227"/>
                  <a:pt x="1888" y="21342"/>
                </a:cubicBezTo>
                <a:cubicBezTo>
                  <a:pt x="3179" y="21456"/>
                  <a:pt x="4588" y="20885"/>
                  <a:pt x="5527" y="20085"/>
                </a:cubicBezTo>
                <a:cubicBezTo>
                  <a:pt x="6231" y="19399"/>
                  <a:pt x="6583" y="18713"/>
                  <a:pt x="6583" y="17799"/>
                </a:cubicBezTo>
                <a:cubicBezTo>
                  <a:pt x="6466" y="17456"/>
                  <a:pt x="6583" y="17227"/>
                  <a:pt x="6583" y="16999"/>
                </a:cubicBezTo>
                <a:cubicBezTo>
                  <a:pt x="6583" y="15627"/>
                  <a:pt x="6583" y="14256"/>
                  <a:pt x="6583" y="12885"/>
                </a:cubicBezTo>
                <a:cubicBezTo>
                  <a:pt x="6583" y="11399"/>
                  <a:pt x="6583" y="9799"/>
                  <a:pt x="6583" y="8313"/>
                </a:cubicBezTo>
                <a:cubicBezTo>
                  <a:pt x="6583" y="7856"/>
                  <a:pt x="6583" y="7399"/>
                  <a:pt x="6583" y="6827"/>
                </a:cubicBezTo>
                <a:cubicBezTo>
                  <a:pt x="6583" y="6713"/>
                  <a:pt x="6466" y="6485"/>
                  <a:pt x="6583" y="6485"/>
                </a:cubicBezTo>
                <a:cubicBezTo>
                  <a:pt x="6701" y="6370"/>
                  <a:pt x="7170" y="6370"/>
                  <a:pt x="7288" y="6256"/>
                </a:cubicBezTo>
                <a:cubicBezTo>
                  <a:pt x="7757" y="6142"/>
                  <a:pt x="8344" y="6027"/>
                  <a:pt x="8814" y="5913"/>
                </a:cubicBezTo>
                <a:cubicBezTo>
                  <a:pt x="10340" y="5570"/>
                  <a:pt x="11866" y="5227"/>
                  <a:pt x="13275" y="4885"/>
                </a:cubicBezTo>
                <a:cubicBezTo>
                  <a:pt x="14801" y="4542"/>
                  <a:pt x="16327" y="4199"/>
                  <a:pt x="17853" y="3742"/>
                </a:cubicBezTo>
                <a:cubicBezTo>
                  <a:pt x="18440" y="3627"/>
                  <a:pt x="19027" y="3513"/>
                  <a:pt x="19614" y="3399"/>
                </a:cubicBezTo>
                <a:cubicBezTo>
                  <a:pt x="19849" y="3285"/>
                  <a:pt x="20318" y="3170"/>
                  <a:pt x="20553" y="3170"/>
                </a:cubicBezTo>
                <a:cubicBezTo>
                  <a:pt x="20670" y="3170"/>
                  <a:pt x="20670" y="3170"/>
                  <a:pt x="20670" y="3170"/>
                </a:cubicBezTo>
                <a:cubicBezTo>
                  <a:pt x="20670" y="6027"/>
                  <a:pt x="20670" y="8999"/>
                  <a:pt x="20670" y="11970"/>
                </a:cubicBezTo>
                <a:cubicBezTo>
                  <a:pt x="20670" y="12427"/>
                  <a:pt x="20670" y="12770"/>
                  <a:pt x="20670" y="13227"/>
                </a:cubicBezTo>
                <a:cubicBezTo>
                  <a:pt x="19262" y="12313"/>
                  <a:pt x="17149" y="12999"/>
                  <a:pt x="15975" y="14142"/>
                </a:cubicBezTo>
                <a:cubicBezTo>
                  <a:pt x="15035" y="14942"/>
                  <a:pt x="14449" y="16542"/>
                  <a:pt x="15622" y="17342"/>
                </a:cubicBezTo>
                <a:cubicBezTo>
                  <a:pt x="17031" y="18256"/>
                  <a:pt x="19027" y="17685"/>
                  <a:pt x="20201" y="16770"/>
                </a:cubicBezTo>
                <a:cubicBezTo>
                  <a:pt x="21022" y="16085"/>
                  <a:pt x="21492" y="15285"/>
                  <a:pt x="21492" y="14142"/>
                </a:cubicBezTo>
                <a:cubicBezTo>
                  <a:pt x="21375" y="12885"/>
                  <a:pt x="21492" y="11627"/>
                  <a:pt x="21492" y="10370"/>
                </a:cubicBezTo>
                <a:cubicBezTo>
                  <a:pt x="21492" y="8313"/>
                  <a:pt x="21492" y="6256"/>
                  <a:pt x="21492" y="4199"/>
                </a:cubicBezTo>
                <a:cubicBezTo>
                  <a:pt x="21492" y="2942"/>
                  <a:pt x="21492" y="1685"/>
                  <a:pt x="21492" y="427"/>
                </a:cubicBezTo>
                <a:close/>
              </a:path>
            </a:pathLst>
          </a:custGeom>
          <a:solidFill>
            <a:srgbClr val="1D1D1B"/>
          </a:solidFill>
          <a:ln w="12700">
            <a:miter lim="400000"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6" name="Freeform 9"/>
          <p:cNvSpPr/>
          <p:nvPr/>
        </p:nvSpPr>
        <p:spPr>
          <a:xfrm rot="20335270">
            <a:off x="2055349" y="5568057"/>
            <a:ext cx="824754" cy="702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3" h="20853" fill="norm" stroke="1" extrusionOk="0">
                <a:moveTo>
                  <a:pt x="21366" y="356"/>
                </a:moveTo>
                <a:cubicBezTo>
                  <a:pt x="21366" y="-181"/>
                  <a:pt x="20896" y="87"/>
                  <a:pt x="20661" y="87"/>
                </a:cubicBezTo>
                <a:cubicBezTo>
                  <a:pt x="20309" y="221"/>
                  <a:pt x="20074" y="87"/>
                  <a:pt x="19840" y="87"/>
                </a:cubicBezTo>
                <a:cubicBezTo>
                  <a:pt x="18783" y="87"/>
                  <a:pt x="17726" y="87"/>
                  <a:pt x="16670" y="87"/>
                </a:cubicBezTo>
                <a:cubicBezTo>
                  <a:pt x="13970" y="87"/>
                  <a:pt x="11387" y="87"/>
                  <a:pt x="8805" y="87"/>
                </a:cubicBezTo>
                <a:cubicBezTo>
                  <a:pt x="7983" y="87"/>
                  <a:pt x="7279" y="221"/>
                  <a:pt x="6574" y="87"/>
                </a:cubicBezTo>
                <a:cubicBezTo>
                  <a:pt x="6340" y="87"/>
                  <a:pt x="5987" y="-181"/>
                  <a:pt x="5753" y="221"/>
                </a:cubicBezTo>
                <a:cubicBezTo>
                  <a:pt x="5753" y="490"/>
                  <a:pt x="5753" y="758"/>
                  <a:pt x="5753" y="892"/>
                </a:cubicBezTo>
                <a:cubicBezTo>
                  <a:pt x="5753" y="3441"/>
                  <a:pt x="5753" y="5990"/>
                  <a:pt x="5753" y="8539"/>
                </a:cubicBezTo>
                <a:cubicBezTo>
                  <a:pt x="5753" y="10820"/>
                  <a:pt x="5753" y="13101"/>
                  <a:pt x="5753" y="15516"/>
                </a:cubicBezTo>
                <a:cubicBezTo>
                  <a:pt x="3992" y="14174"/>
                  <a:pt x="1174" y="15650"/>
                  <a:pt x="353" y="17528"/>
                </a:cubicBezTo>
                <a:cubicBezTo>
                  <a:pt x="-117" y="18333"/>
                  <a:pt x="-117" y="19272"/>
                  <a:pt x="353" y="19943"/>
                </a:cubicBezTo>
                <a:cubicBezTo>
                  <a:pt x="940" y="20882"/>
                  <a:pt x="1996" y="20882"/>
                  <a:pt x="2935" y="20748"/>
                </a:cubicBezTo>
                <a:cubicBezTo>
                  <a:pt x="4696" y="20480"/>
                  <a:pt x="6574" y="18870"/>
                  <a:pt x="6457" y="16723"/>
                </a:cubicBezTo>
                <a:cubicBezTo>
                  <a:pt x="6457" y="16053"/>
                  <a:pt x="6457" y="15382"/>
                  <a:pt x="6457" y="14711"/>
                </a:cubicBezTo>
                <a:cubicBezTo>
                  <a:pt x="6457" y="11894"/>
                  <a:pt x="6457" y="8942"/>
                  <a:pt x="6457" y="5990"/>
                </a:cubicBezTo>
                <a:cubicBezTo>
                  <a:pt x="6457" y="5454"/>
                  <a:pt x="6457" y="4917"/>
                  <a:pt x="6457" y="4380"/>
                </a:cubicBezTo>
                <a:cubicBezTo>
                  <a:pt x="6457" y="4246"/>
                  <a:pt x="6457" y="3710"/>
                  <a:pt x="6457" y="3576"/>
                </a:cubicBezTo>
                <a:cubicBezTo>
                  <a:pt x="6574" y="3307"/>
                  <a:pt x="7161" y="3441"/>
                  <a:pt x="7396" y="3441"/>
                </a:cubicBezTo>
                <a:cubicBezTo>
                  <a:pt x="9744" y="3441"/>
                  <a:pt x="12092" y="3441"/>
                  <a:pt x="14440" y="3441"/>
                </a:cubicBezTo>
                <a:cubicBezTo>
                  <a:pt x="16435" y="3441"/>
                  <a:pt x="18548" y="3307"/>
                  <a:pt x="20426" y="3441"/>
                </a:cubicBezTo>
                <a:cubicBezTo>
                  <a:pt x="20661" y="3441"/>
                  <a:pt x="20661" y="3441"/>
                  <a:pt x="20661" y="3710"/>
                </a:cubicBezTo>
                <a:cubicBezTo>
                  <a:pt x="20779" y="3844"/>
                  <a:pt x="20779" y="5051"/>
                  <a:pt x="20661" y="5051"/>
                </a:cubicBezTo>
                <a:cubicBezTo>
                  <a:pt x="20544" y="5185"/>
                  <a:pt x="20309" y="5051"/>
                  <a:pt x="20309" y="5051"/>
                </a:cubicBezTo>
                <a:cubicBezTo>
                  <a:pt x="20074" y="5051"/>
                  <a:pt x="19840" y="5051"/>
                  <a:pt x="19605" y="5051"/>
                </a:cubicBezTo>
                <a:cubicBezTo>
                  <a:pt x="18900" y="5051"/>
                  <a:pt x="18313" y="5051"/>
                  <a:pt x="17609" y="5051"/>
                </a:cubicBezTo>
                <a:cubicBezTo>
                  <a:pt x="17022" y="5051"/>
                  <a:pt x="16435" y="5051"/>
                  <a:pt x="15848" y="5051"/>
                </a:cubicBezTo>
                <a:cubicBezTo>
                  <a:pt x="15731" y="5051"/>
                  <a:pt x="15026" y="4917"/>
                  <a:pt x="14909" y="5051"/>
                </a:cubicBezTo>
                <a:cubicBezTo>
                  <a:pt x="14909" y="5185"/>
                  <a:pt x="14909" y="5320"/>
                  <a:pt x="14909" y="5454"/>
                </a:cubicBezTo>
                <a:cubicBezTo>
                  <a:pt x="14909" y="5722"/>
                  <a:pt x="14909" y="6125"/>
                  <a:pt x="14909" y="6527"/>
                </a:cubicBezTo>
                <a:cubicBezTo>
                  <a:pt x="14909" y="6795"/>
                  <a:pt x="14909" y="7198"/>
                  <a:pt x="14909" y="7466"/>
                </a:cubicBezTo>
                <a:cubicBezTo>
                  <a:pt x="14909" y="7735"/>
                  <a:pt x="14792" y="8137"/>
                  <a:pt x="14909" y="8271"/>
                </a:cubicBezTo>
                <a:cubicBezTo>
                  <a:pt x="15026" y="8539"/>
                  <a:pt x="15261" y="8405"/>
                  <a:pt x="15379" y="8405"/>
                </a:cubicBezTo>
                <a:cubicBezTo>
                  <a:pt x="15966" y="8405"/>
                  <a:pt x="16553" y="8405"/>
                  <a:pt x="17140" y="8405"/>
                </a:cubicBezTo>
                <a:cubicBezTo>
                  <a:pt x="17726" y="8405"/>
                  <a:pt x="18431" y="8405"/>
                  <a:pt x="19135" y="8405"/>
                </a:cubicBezTo>
                <a:cubicBezTo>
                  <a:pt x="19605" y="8405"/>
                  <a:pt x="20074" y="8405"/>
                  <a:pt x="20544" y="8405"/>
                </a:cubicBezTo>
                <a:cubicBezTo>
                  <a:pt x="20779" y="8405"/>
                  <a:pt x="20661" y="8405"/>
                  <a:pt x="20661" y="8674"/>
                </a:cubicBezTo>
                <a:cubicBezTo>
                  <a:pt x="20661" y="9210"/>
                  <a:pt x="20661" y="9747"/>
                  <a:pt x="20661" y="10284"/>
                </a:cubicBezTo>
                <a:cubicBezTo>
                  <a:pt x="20661" y="11759"/>
                  <a:pt x="20661" y="13235"/>
                  <a:pt x="20661" y="14577"/>
                </a:cubicBezTo>
                <a:cubicBezTo>
                  <a:pt x="20661" y="14845"/>
                  <a:pt x="20661" y="15248"/>
                  <a:pt x="20661" y="15516"/>
                </a:cubicBezTo>
                <a:cubicBezTo>
                  <a:pt x="19253" y="14443"/>
                  <a:pt x="17022" y="15248"/>
                  <a:pt x="15966" y="16589"/>
                </a:cubicBezTo>
                <a:cubicBezTo>
                  <a:pt x="15026" y="17528"/>
                  <a:pt x="14322" y="19272"/>
                  <a:pt x="15613" y="20346"/>
                </a:cubicBezTo>
                <a:cubicBezTo>
                  <a:pt x="16905" y="21419"/>
                  <a:pt x="19018" y="20614"/>
                  <a:pt x="20192" y="19541"/>
                </a:cubicBezTo>
                <a:cubicBezTo>
                  <a:pt x="21013" y="18870"/>
                  <a:pt x="21483" y="17797"/>
                  <a:pt x="21366" y="16589"/>
                </a:cubicBezTo>
                <a:cubicBezTo>
                  <a:pt x="21366" y="15113"/>
                  <a:pt x="21366" y="13638"/>
                  <a:pt x="21366" y="12162"/>
                </a:cubicBezTo>
                <a:cubicBezTo>
                  <a:pt x="21366" y="9747"/>
                  <a:pt x="21366" y="7332"/>
                  <a:pt x="21366" y="4917"/>
                </a:cubicBezTo>
                <a:cubicBezTo>
                  <a:pt x="21366" y="3441"/>
                  <a:pt x="21366" y="1966"/>
                  <a:pt x="21366" y="356"/>
                </a:cubicBezTo>
                <a:close/>
              </a:path>
            </a:pathLst>
          </a:custGeom>
          <a:solidFill>
            <a:srgbClr val="1D1D1B"/>
          </a:solidFill>
          <a:ln w="12700">
            <a:miter lim="400000"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390" name="组合 1"/>
          <p:cNvGrpSpPr/>
          <p:nvPr/>
        </p:nvGrpSpPr>
        <p:grpSpPr>
          <a:xfrm>
            <a:off x="675840" y="6653918"/>
            <a:ext cx="1205021" cy="1037762"/>
            <a:chOff x="0" y="0"/>
            <a:chExt cx="1205019" cy="1037760"/>
          </a:xfrm>
        </p:grpSpPr>
        <p:sp>
          <p:nvSpPr>
            <p:cNvPr id="387" name="Freeform 12"/>
            <p:cNvSpPr/>
            <p:nvPr/>
          </p:nvSpPr>
          <p:spPr>
            <a:xfrm rot="1191180">
              <a:off x="111924" y="21715"/>
              <a:ext cx="250923" cy="703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5" h="20856" fill="norm" stroke="1" extrusionOk="0">
                  <a:moveTo>
                    <a:pt x="20005" y="354"/>
                  </a:moveTo>
                  <a:cubicBezTo>
                    <a:pt x="20005" y="-183"/>
                    <a:pt x="17845" y="-49"/>
                    <a:pt x="17845" y="354"/>
                  </a:cubicBezTo>
                  <a:cubicBezTo>
                    <a:pt x="17845" y="488"/>
                    <a:pt x="17845" y="488"/>
                    <a:pt x="17845" y="622"/>
                  </a:cubicBezTo>
                  <a:cubicBezTo>
                    <a:pt x="17845" y="890"/>
                    <a:pt x="17845" y="1159"/>
                    <a:pt x="17845" y="1427"/>
                  </a:cubicBezTo>
                  <a:cubicBezTo>
                    <a:pt x="17845" y="2500"/>
                    <a:pt x="17845" y="3708"/>
                    <a:pt x="17845" y="4915"/>
                  </a:cubicBezTo>
                  <a:cubicBezTo>
                    <a:pt x="17845" y="7733"/>
                    <a:pt x="17845" y="10550"/>
                    <a:pt x="17845" y="13367"/>
                  </a:cubicBezTo>
                  <a:cubicBezTo>
                    <a:pt x="17845" y="14038"/>
                    <a:pt x="17845" y="14843"/>
                    <a:pt x="17845" y="15514"/>
                  </a:cubicBezTo>
                  <a:cubicBezTo>
                    <a:pt x="13165" y="14441"/>
                    <a:pt x="6685" y="15246"/>
                    <a:pt x="3085" y="16587"/>
                  </a:cubicBezTo>
                  <a:cubicBezTo>
                    <a:pt x="205" y="17526"/>
                    <a:pt x="-1595" y="19270"/>
                    <a:pt x="2005" y="20344"/>
                  </a:cubicBezTo>
                  <a:cubicBezTo>
                    <a:pt x="6325" y="21417"/>
                    <a:pt x="12445" y="20612"/>
                    <a:pt x="16045" y="19673"/>
                  </a:cubicBezTo>
                  <a:cubicBezTo>
                    <a:pt x="18565" y="18868"/>
                    <a:pt x="20005" y="17795"/>
                    <a:pt x="20005" y="16587"/>
                  </a:cubicBezTo>
                  <a:cubicBezTo>
                    <a:pt x="19645" y="15111"/>
                    <a:pt x="20005" y="13636"/>
                    <a:pt x="20005" y="12160"/>
                  </a:cubicBezTo>
                  <a:cubicBezTo>
                    <a:pt x="20005" y="9745"/>
                    <a:pt x="20005" y="7330"/>
                    <a:pt x="20005" y="4915"/>
                  </a:cubicBezTo>
                  <a:cubicBezTo>
                    <a:pt x="20005" y="3439"/>
                    <a:pt x="20005" y="1964"/>
                    <a:pt x="20005" y="354"/>
                  </a:cubicBez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8" name="Freeform 13"/>
            <p:cNvSpPr/>
            <p:nvPr/>
          </p:nvSpPr>
          <p:spPr>
            <a:xfrm rot="1191180">
              <a:off x="630534" y="251936"/>
              <a:ext cx="468789" cy="704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145" fill="norm" stroke="1" extrusionOk="0">
                  <a:moveTo>
                    <a:pt x="20875" y="10166"/>
                  </a:moveTo>
                  <a:cubicBezTo>
                    <a:pt x="21283" y="8671"/>
                    <a:pt x="21283" y="6905"/>
                    <a:pt x="20264" y="5547"/>
                  </a:cubicBezTo>
                  <a:cubicBezTo>
                    <a:pt x="19653" y="5003"/>
                    <a:pt x="18838" y="4324"/>
                    <a:pt x="18023" y="3916"/>
                  </a:cubicBezTo>
                  <a:cubicBezTo>
                    <a:pt x="17004" y="3373"/>
                    <a:pt x="15985" y="3101"/>
                    <a:pt x="14762" y="2830"/>
                  </a:cubicBezTo>
                  <a:cubicBezTo>
                    <a:pt x="13743" y="2422"/>
                    <a:pt x="12725" y="1879"/>
                    <a:pt x="11909" y="1199"/>
                  </a:cubicBezTo>
                  <a:cubicBezTo>
                    <a:pt x="11706" y="928"/>
                    <a:pt x="11502" y="792"/>
                    <a:pt x="11298" y="384"/>
                  </a:cubicBezTo>
                  <a:cubicBezTo>
                    <a:pt x="11094" y="113"/>
                    <a:pt x="10687" y="-159"/>
                    <a:pt x="10279" y="113"/>
                  </a:cubicBezTo>
                  <a:cubicBezTo>
                    <a:pt x="9872" y="384"/>
                    <a:pt x="10075" y="928"/>
                    <a:pt x="10075" y="1199"/>
                  </a:cubicBezTo>
                  <a:cubicBezTo>
                    <a:pt x="10075" y="4732"/>
                    <a:pt x="10075" y="8399"/>
                    <a:pt x="10075" y="12067"/>
                  </a:cubicBezTo>
                  <a:cubicBezTo>
                    <a:pt x="10075" y="13290"/>
                    <a:pt x="10075" y="14513"/>
                    <a:pt x="10075" y="15735"/>
                  </a:cubicBezTo>
                  <a:cubicBezTo>
                    <a:pt x="6815" y="14241"/>
                    <a:pt x="906" y="16143"/>
                    <a:pt x="91" y="18588"/>
                  </a:cubicBezTo>
                  <a:cubicBezTo>
                    <a:pt x="-317" y="19675"/>
                    <a:pt x="702" y="20626"/>
                    <a:pt x="2128" y="20898"/>
                  </a:cubicBezTo>
                  <a:cubicBezTo>
                    <a:pt x="4166" y="21441"/>
                    <a:pt x="6611" y="21033"/>
                    <a:pt x="8241" y="20218"/>
                  </a:cubicBezTo>
                  <a:cubicBezTo>
                    <a:pt x="9668" y="19675"/>
                    <a:pt x="11298" y="18588"/>
                    <a:pt x="11298" y="17366"/>
                  </a:cubicBezTo>
                  <a:cubicBezTo>
                    <a:pt x="11298" y="17094"/>
                    <a:pt x="11298" y="16686"/>
                    <a:pt x="11298" y="16279"/>
                  </a:cubicBezTo>
                  <a:cubicBezTo>
                    <a:pt x="11298" y="14649"/>
                    <a:pt x="11298" y="13018"/>
                    <a:pt x="11298" y="11524"/>
                  </a:cubicBezTo>
                  <a:cubicBezTo>
                    <a:pt x="11298" y="10166"/>
                    <a:pt x="11298" y="8943"/>
                    <a:pt x="11298" y="7584"/>
                  </a:cubicBezTo>
                  <a:cubicBezTo>
                    <a:pt x="12928" y="7856"/>
                    <a:pt x="14355" y="8128"/>
                    <a:pt x="15577" y="8671"/>
                  </a:cubicBezTo>
                  <a:cubicBezTo>
                    <a:pt x="17004" y="9350"/>
                    <a:pt x="17819" y="10030"/>
                    <a:pt x="18634" y="10981"/>
                  </a:cubicBezTo>
                  <a:cubicBezTo>
                    <a:pt x="19245" y="11932"/>
                    <a:pt x="19653" y="12883"/>
                    <a:pt x="19857" y="13833"/>
                  </a:cubicBezTo>
                  <a:cubicBezTo>
                    <a:pt x="19857" y="14105"/>
                    <a:pt x="19857" y="16415"/>
                    <a:pt x="19857" y="16415"/>
                  </a:cubicBezTo>
                  <a:cubicBezTo>
                    <a:pt x="20264" y="16415"/>
                    <a:pt x="20672" y="14241"/>
                    <a:pt x="20672" y="13969"/>
                  </a:cubicBezTo>
                  <a:cubicBezTo>
                    <a:pt x="20875" y="13426"/>
                    <a:pt x="21079" y="12747"/>
                    <a:pt x="21079" y="12067"/>
                  </a:cubicBezTo>
                  <a:cubicBezTo>
                    <a:pt x="21079" y="11796"/>
                    <a:pt x="21079" y="11524"/>
                    <a:pt x="21079" y="11116"/>
                  </a:cubicBezTo>
                  <a:cubicBezTo>
                    <a:pt x="21079" y="10845"/>
                    <a:pt x="20875" y="10437"/>
                    <a:pt x="20875" y="10166"/>
                  </a:cubicBezTo>
                  <a:cubicBezTo>
                    <a:pt x="21283" y="8535"/>
                    <a:pt x="20875" y="10166"/>
                    <a:pt x="20875" y="10166"/>
                  </a:cubicBezTo>
                  <a:close/>
                  <a:moveTo>
                    <a:pt x="15374" y="6362"/>
                  </a:moveTo>
                  <a:cubicBezTo>
                    <a:pt x="13947" y="5954"/>
                    <a:pt x="12317" y="5275"/>
                    <a:pt x="11502" y="4324"/>
                  </a:cubicBezTo>
                  <a:cubicBezTo>
                    <a:pt x="12928" y="4460"/>
                    <a:pt x="14355" y="4732"/>
                    <a:pt x="15577" y="5275"/>
                  </a:cubicBezTo>
                  <a:cubicBezTo>
                    <a:pt x="17004" y="5954"/>
                    <a:pt x="18023" y="6769"/>
                    <a:pt x="18634" y="7720"/>
                  </a:cubicBezTo>
                  <a:cubicBezTo>
                    <a:pt x="17819" y="7177"/>
                    <a:pt x="16596" y="6633"/>
                    <a:pt x="15374" y="6362"/>
                  </a:cubicBezTo>
                  <a:cubicBezTo>
                    <a:pt x="13947" y="5954"/>
                    <a:pt x="16392" y="6633"/>
                    <a:pt x="15374" y="6362"/>
                  </a:cubicBez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9" name="Freeform 14"/>
            <p:cNvSpPr/>
            <p:nvPr/>
          </p:nvSpPr>
          <p:spPr>
            <a:xfrm rot="1191180">
              <a:off x="191988" y="855076"/>
              <a:ext cx="400851" cy="11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0928" fill="norm" stroke="1" extrusionOk="0">
                  <a:moveTo>
                    <a:pt x="20928" y="928"/>
                  </a:moveTo>
                  <a:cubicBezTo>
                    <a:pt x="18048" y="9728"/>
                    <a:pt x="14208" y="13728"/>
                    <a:pt x="10368" y="13728"/>
                  </a:cubicBezTo>
                  <a:cubicBezTo>
                    <a:pt x="8448" y="13728"/>
                    <a:pt x="6288" y="12128"/>
                    <a:pt x="4608" y="9728"/>
                  </a:cubicBezTo>
                  <a:cubicBezTo>
                    <a:pt x="3648" y="8128"/>
                    <a:pt x="2688" y="6528"/>
                    <a:pt x="1968" y="4928"/>
                  </a:cubicBezTo>
                  <a:cubicBezTo>
                    <a:pt x="1728" y="4128"/>
                    <a:pt x="1248" y="3328"/>
                    <a:pt x="1008" y="2528"/>
                  </a:cubicBezTo>
                  <a:cubicBezTo>
                    <a:pt x="768" y="2528"/>
                    <a:pt x="48" y="-672"/>
                    <a:pt x="48" y="128"/>
                  </a:cubicBezTo>
                  <a:cubicBezTo>
                    <a:pt x="-192" y="928"/>
                    <a:pt x="528" y="3328"/>
                    <a:pt x="768" y="4928"/>
                  </a:cubicBezTo>
                  <a:cubicBezTo>
                    <a:pt x="1008" y="5728"/>
                    <a:pt x="1488" y="7328"/>
                    <a:pt x="1728" y="8928"/>
                  </a:cubicBezTo>
                  <a:cubicBezTo>
                    <a:pt x="2448" y="11328"/>
                    <a:pt x="3408" y="12928"/>
                    <a:pt x="4128" y="15328"/>
                  </a:cubicBezTo>
                  <a:cubicBezTo>
                    <a:pt x="6048" y="18528"/>
                    <a:pt x="8208" y="20928"/>
                    <a:pt x="10608" y="20928"/>
                  </a:cubicBezTo>
                  <a:cubicBezTo>
                    <a:pt x="12768" y="20928"/>
                    <a:pt x="14928" y="19328"/>
                    <a:pt x="16848" y="15328"/>
                  </a:cubicBezTo>
                  <a:cubicBezTo>
                    <a:pt x="17808" y="13728"/>
                    <a:pt x="18528" y="11328"/>
                    <a:pt x="19248" y="8928"/>
                  </a:cubicBezTo>
                  <a:cubicBezTo>
                    <a:pt x="19728" y="8128"/>
                    <a:pt x="20208" y="6528"/>
                    <a:pt x="20448" y="4928"/>
                  </a:cubicBezTo>
                  <a:cubicBezTo>
                    <a:pt x="20688" y="4128"/>
                    <a:pt x="21408" y="1728"/>
                    <a:pt x="21168" y="128"/>
                  </a:cubicBezTo>
                  <a:cubicBezTo>
                    <a:pt x="21168" y="128"/>
                    <a:pt x="21168" y="128"/>
                    <a:pt x="20928" y="928"/>
                  </a:cubicBezTo>
                  <a:cubicBezTo>
                    <a:pt x="18528" y="8928"/>
                    <a:pt x="21168" y="128"/>
                    <a:pt x="20928" y="928"/>
                  </a:cubicBezTo>
                  <a:close/>
                </a:path>
              </a:pathLst>
            </a:custGeom>
            <a:solidFill>
              <a:srgbClr val="1D1D1B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91" name="文本框 2"/>
          <p:cNvSpPr txBox="1"/>
          <p:nvPr/>
        </p:nvSpPr>
        <p:spPr>
          <a:xfrm>
            <a:off x="9529638" y="7483926"/>
            <a:ext cx="3116176" cy="8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sz="3400"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Generate Data</a:t>
            </a:r>
          </a:p>
        </p:txBody>
      </p:sp>
      <p:sp>
        <p:nvSpPr>
          <p:cNvPr id="392" name="文本框 3"/>
          <p:cNvSpPr txBox="1"/>
          <p:nvPr/>
        </p:nvSpPr>
        <p:spPr>
          <a:xfrm>
            <a:off x="9529638" y="7419451"/>
            <a:ext cx="2831696" cy="802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 algn="l" defTabSz="1300480">
              <a:defRPr sz="3400"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Generate File</a:t>
            </a:r>
          </a:p>
        </p:txBody>
      </p:sp>
      <p:pic>
        <p:nvPicPr>
          <p:cNvPr id="393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7657" y="2035417"/>
            <a:ext cx="7233684" cy="713619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4. Wave File Generate"/>
          <p:cNvSpPr txBox="1"/>
          <p:nvPr>
            <p:ph type="title" idx="4294967295"/>
          </p:nvPr>
        </p:nvSpPr>
        <p:spPr>
          <a:xfrm>
            <a:off x="1270000" y="732366"/>
            <a:ext cx="10464800" cy="1905001"/>
          </a:xfrm>
          <a:prstGeom prst="rect">
            <a:avLst/>
          </a:prstGeom>
        </p:spPr>
        <p:txBody>
          <a:bodyPr/>
          <a:lstStyle>
            <a:lvl1pPr>
              <a:defRPr spc="-158" sz="3800">
                <a:solidFill>
                  <a:srgbClr val="535353"/>
                </a:solidFill>
              </a:defRPr>
            </a:lvl1pPr>
          </a:lstStyle>
          <a:p>
            <a:pPr/>
            <a:r>
              <a:t>4. Wave File Generate</a:t>
            </a:r>
          </a:p>
        </p:txBody>
      </p:sp>
      <p:grpSp>
        <p:nvGrpSpPr>
          <p:cNvPr id="399" name="成组"/>
          <p:cNvGrpSpPr/>
          <p:nvPr/>
        </p:nvGrpSpPr>
        <p:grpSpPr>
          <a:xfrm>
            <a:off x="197" y="935324"/>
            <a:ext cx="2387200" cy="2039800"/>
            <a:chOff x="0" y="0"/>
            <a:chExt cx="2387198" cy="2039799"/>
          </a:xfrm>
        </p:grpSpPr>
        <p:sp>
          <p:nvSpPr>
            <p:cNvPr id="395" name="矩形 19"/>
            <p:cNvSpPr txBox="1"/>
            <p:nvPr/>
          </p:nvSpPr>
          <p:spPr>
            <a:xfrm>
              <a:off x="900898" y="1114363"/>
              <a:ext cx="833437" cy="538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98" tIns="34298" rIns="34298" bIns="34298" numCol="1" anchor="t">
              <a:spAutoFit/>
            </a:bodyPr>
            <a:lstStyle>
              <a:lvl1pPr algn="l" defTabSz="1232966">
                <a:defRPr sz="2600">
                  <a:solidFill>
                    <a:srgbClr val="591F0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 思考</a:t>
              </a:r>
            </a:p>
          </p:txBody>
        </p:sp>
        <p:grpSp>
          <p:nvGrpSpPr>
            <p:cNvPr id="398" name="组合 18"/>
            <p:cNvGrpSpPr/>
            <p:nvPr/>
          </p:nvGrpSpPr>
          <p:grpSpPr>
            <a:xfrm>
              <a:off x="0" y="-1"/>
              <a:ext cx="2387199" cy="2039801"/>
              <a:chOff x="0" y="0"/>
              <a:chExt cx="2387198" cy="2039799"/>
            </a:xfrm>
          </p:grpSpPr>
          <p:pic>
            <p:nvPicPr>
              <p:cNvPr id="396" name="图片 20" descr="图片 2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6" b="0"/>
              <a:stretch>
                <a:fillRect/>
              </a:stretch>
            </p:blipFill>
            <p:spPr>
              <a:xfrm>
                <a:off x="0" y="-1"/>
                <a:ext cx="2116138" cy="203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472" y="0"/>
                    </a:moveTo>
                    <a:cubicBezTo>
                      <a:pt x="1555" y="0"/>
                      <a:pt x="0" y="1613"/>
                      <a:pt x="0" y="3601"/>
                    </a:cubicBezTo>
                    <a:lnTo>
                      <a:pt x="0" y="17999"/>
                    </a:lnTo>
                    <a:cubicBezTo>
                      <a:pt x="0" y="19987"/>
                      <a:pt x="1555" y="21600"/>
                      <a:pt x="3472" y="21600"/>
                    </a:cubicBezTo>
                    <a:lnTo>
                      <a:pt x="18132" y="21600"/>
                    </a:lnTo>
                    <a:cubicBezTo>
                      <a:pt x="20049" y="21600"/>
                      <a:pt x="21600" y="19987"/>
                      <a:pt x="21600" y="17999"/>
                    </a:cubicBezTo>
                    <a:lnTo>
                      <a:pt x="21600" y="3601"/>
                    </a:lnTo>
                    <a:cubicBezTo>
                      <a:pt x="21600" y="1613"/>
                      <a:pt x="20049" y="0"/>
                      <a:pt x="18132" y="0"/>
                    </a:cubicBezTo>
                    <a:lnTo>
                      <a:pt x="347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97" name="文本框 21"/>
              <p:cNvSpPr txBox="1"/>
              <p:nvPr/>
            </p:nvSpPr>
            <p:spPr>
              <a:xfrm>
                <a:off x="518905" y="239799"/>
                <a:ext cx="1868294" cy="15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8" tIns="34298" rIns="34298" bIns="34298" numCol="1" anchor="t">
                <a:spAutoFit/>
              </a:bodyPr>
              <a:lstStyle>
                <a:lvl1pPr algn="l" defTabSz="1300459">
                  <a:defRPr sz="3600">
                    <a:latin typeface="Chiller"/>
                    <a:ea typeface="Chiller"/>
                    <a:cs typeface="Chiller"/>
                    <a:sym typeface="Chiller"/>
                  </a:defRPr>
                </a:lvl1pPr>
              </a:lstStyle>
              <a:p>
                <a:pPr/>
                <a:r>
                  <a:t>8 Bit Synth</a:t>
                </a:r>
              </a:p>
            </p:txBody>
          </p:sp>
        </p:grpSp>
      </p:grpSp>
      <p:pic>
        <p:nvPicPr>
          <p:cNvPr id="400" name="flow_diagram (4).png" descr="flow_diagram (4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01898" y="1912101"/>
            <a:ext cx="3203092" cy="7382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flowchart_c_proj (5).png" descr="flowchart_c_proj (5).png"/>
          <p:cNvPicPr>
            <a:picLocks noChangeAspect="1"/>
          </p:cNvPicPr>
          <p:nvPr/>
        </p:nvPicPr>
        <p:blipFill>
          <a:blip r:embed="rId5">
            <a:extLst/>
          </a:blip>
          <a:srcRect l="59403" t="31032" r="2606" b="422"/>
          <a:stretch>
            <a:fillRect/>
          </a:stretch>
        </p:blipFill>
        <p:spPr>
          <a:xfrm>
            <a:off x="3425158" y="1629743"/>
            <a:ext cx="7407240" cy="7735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xit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8" dur="500" fill="hold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0" grpId="10"/>
      <p:bldP build="whole" bldLvl="1" animBg="1" rev="0" advAuto="0" spid="401" grpId="4"/>
      <p:bldP build="whole" bldLvl="1" animBg="1" rev="0" advAuto="0" spid="392" grpId="11"/>
      <p:bldP build="whole" bldLvl="1" animBg="1" rev="0" advAuto="0" spid="391" grpId="5"/>
      <p:bldP build="whole" bldLvl="1" animBg="1" rev="0" advAuto="0" spid="401" grpId="6"/>
      <p:bldP build="whole" bldLvl="1" animBg="1" rev="0" advAuto="0" spid="391" grpId="7"/>
      <p:bldP build="whole" bldLvl="1" animBg="1" rev="0" advAuto="0" spid="393" grpId="8"/>
      <p:bldP build="whole" bldLvl="1" animBg="1" rev="0" advAuto="0" spid="390" grpId="3"/>
      <p:bldP build="whole" bldLvl="1" animBg="1" rev="0" advAuto="0" spid="385" grpId="1"/>
      <p:bldP build="whole" bldLvl="1" animBg="1" rev="0" advAuto="0" spid="386" grpId="2"/>
      <p:bldP build="whole" bldLvl="1" animBg="1" rev="0" advAuto="0" spid="393" grpId="9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sting"/>
          <p:cNvSpPr txBox="1"/>
          <p:nvPr>
            <p:ph type="title" idx="4294967295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Testing</a:t>
            </a:r>
          </a:p>
        </p:txBody>
      </p:sp>
      <p:graphicFrame>
        <p:nvGraphicFramePr>
          <p:cNvPr id="404" name="表格"/>
          <p:cNvGraphicFramePr/>
          <p:nvPr/>
        </p:nvGraphicFramePr>
        <p:xfrm>
          <a:off x="945869" y="3534477"/>
          <a:ext cx="5093548" cy="563541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{EEE7283C-3CF3-47DC-8721-378D4A62B228}</a:tableStyleId>
              </a:tblPr>
              <a:tblGrid>
                <a:gridCol w="1536501"/>
                <a:gridCol w="5102489"/>
                <a:gridCol w="4497586"/>
              </a:tblGrid>
              <a:tr h="310869">
                <a:tc>
                  <a:txBody>
                    <a:bodyPr/>
                    <a:lstStyle/>
                    <a:p>
                      <a:pPr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 Neue"/>
                        </a:rPr>
                        <a:t>Test Input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 Neue"/>
                        </a:rPr>
                        <a:t>Estimated Output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 Neue"/>
                        </a:rPr>
                        <a:t>Output</a:t>
                      </a:r>
                    </a:p>
                  </a:txBody>
                  <a:tcPr marL="0" marR="0" marT="0" marB="0" anchor="t" anchorCtr="0" horzOverflow="overflow"/>
                </a:tc>
              </a:tr>
              <a:tr h="602969"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2+x*x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There is no t in the expression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There is no t in the expression</a:t>
                      </a:r>
                    </a:p>
                  </a:txBody>
                  <a:tcPr marL="0" marR="0" marT="0" marB="0" anchor="t" anchorCtr="0" horzOverflow="overflow"/>
                </a:tc>
              </a:tr>
              <a:tr h="1174469"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34*t/23[34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Please enter supported operator ('+', '-', '*', '/', '&amp;', '|', '^', '&lt;', '&gt;', ‘%')
Please enter valid expression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Please enter supported operator ('+', '-', '*', '/', '&amp;', '|', '^', '&lt;', '&gt;', ‘%')
Please enter valid expression
</a:t>
                      </a:r>
                    </a:p>
                  </a:txBody>
                  <a:tcPr marL="0" marR="0" marT="0" marB="0" anchor="t" anchorCtr="0" horzOverflow="overflow"/>
                </a:tc>
              </a:tr>
              <a:tr h="298169"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(t*5&amp;t&gt;06)|(t*3&amp;t&gt;07)|(t*4&amp;t&gt;05)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NO OUTPUT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NO OUTPUT</a:t>
                      </a:r>
                    </a:p>
                  </a:txBody>
                  <a:tcPr marL="0" marR="0" marT="0" marB="0" anchor="t" anchorCtr="0" horzOverflow="overflow"/>
                </a:tc>
              </a:tr>
              <a:tr h="298169"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Please enter correct number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Please enter correct number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pSp>
        <p:nvGrpSpPr>
          <p:cNvPr id="409" name="成组"/>
          <p:cNvGrpSpPr/>
          <p:nvPr/>
        </p:nvGrpSpPr>
        <p:grpSpPr>
          <a:xfrm>
            <a:off x="197" y="935324"/>
            <a:ext cx="2387200" cy="2039800"/>
            <a:chOff x="0" y="0"/>
            <a:chExt cx="2387198" cy="2039799"/>
          </a:xfrm>
        </p:grpSpPr>
        <p:sp>
          <p:nvSpPr>
            <p:cNvPr id="405" name="矩形 19"/>
            <p:cNvSpPr txBox="1"/>
            <p:nvPr/>
          </p:nvSpPr>
          <p:spPr>
            <a:xfrm>
              <a:off x="900898" y="1114363"/>
              <a:ext cx="833437" cy="538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98" tIns="34298" rIns="34298" bIns="34298" numCol="1" anchor="t">
              <a:spAutoFit/>
            </a:bodyPr>
            <a:lstStyle>
              <a:lvl1pPr algn="l" defTabSz="1232966">
                <a:defRPr sz="2600">
                  <a:solidFill>
                    <a:srgbClr val="591F0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 思考</a:t>
              </a:r>
            </a:p>
          </p:txBody>
        </p:sp>
        <p:grpSp>
          <p:nvGrpSpPr>
            <p:cNvPr id="408" name="组合 18"/>
            <p:cNvGrpSpPr/>
            <p:nvPr/>
          </p:nvGrpSpPr>
          <p:grpSpPr>
            <a:xfrm>
              <a:off x="0" y="-1"/>
              <a:ext cx="2387199" cy="2039801"/>
              <a:chOff x="0" y="0"/>
              <a:chExt cx="2387198" cy="2039799"/>
            </a:xfrm>
          </p:grpSpPr>
          <p:pic>
            <p:nvPicPr>
              <p:cNvPr id="406" name="图片 20" descr="图片 20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6" b="0"/>
              <a:stretch>
                <a:fillRect/>
              </a:stretch>
            </p:blipFill>
            <p:spPr>
              <a:xfrm>
                <a:off x="0" y="-1"/>
                <a:ext cx="2116138" cy="203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472" y="0"/>
                    </a:moveTo>
                    <a:cubicBezTo>
                      <a:pt x="1555" y="0"/>
                      <a:pt x="0" y="1613"/>
                      <a:pt x="0" y="3601"/>
                    </a:cubicBezTo>
                    <a:lnTo>
                      <a:pt x="0" y="17999"/>
                    </a:lnTo>
                    <a:cubicBezTo>
                      <a:pt x="0" y="19987"/>
                      <a:pt x="1555" y="21600"/>
                      <a:pt x="3472" y="21600"/>
                    </a:cubicBezTo>
                    <a:lnTo>
                      <a:pt x="18132" y="21600"/>
                    </a:lnTo>
                    <a:cubicBezTo>
                      <a:pt x="20049" y="21600"/>
                      <a:pt x="21600" y="19987"/>
                      <a:pt x="21600" y="17999"/>
                    </a:cubicBezTo>
                    <a:lnTo>
                      <a:pt x="21600" y="3601"/>
                    </a:lnTo>
                    <a:cubicBezTo>
                      <a:pt x="21600" y="1613"/>
                      <a:pt x="20049" y="0"/>
                      <a:pt x="18132" y="0"/>
                    </a:cubicBezTo>
                    <a:lnTo>
                      <a:pt x="347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407" name="文本框 21"/>
              <p:cNvSpPr txBox="1"/>
              <p:nvPr/>
            </p:nvSpPr>
            <p:spPr>
              <a:xfrm>
                <a:off x="518905" y="239799"/>
                <a:ext cx="1868294" cy="15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8" tIns="34298" rIns="34298" bIns="34298" numCol="1" anchor="t">
                <a:spAutoFit/>
              </a:bodyPr>
              <a:lstStyle>
                <a:lvl1pPr algn="l" defTabSz="1300459">
                  <a:defRPr sz="3600">
                    <a:latin typeface="Chiller"/>
                    <a:ea typeface="Chiller"/>
                    <a:cs typeface="Chiller"/>
                    <a:sym typeface="Chiller"/>
                  </a:defRPr>
                </a:lvl1pPr>
              </a:lstStyle>
              <a:p>
                <a:pPr/>
                <a:r>
                  <a:t>8 Bit Synth</a:t>
                </a:r>
              </a:p>
            </p:txBody>
          </p:sp>
        </p:grpSp>
      </p:grpSp>
      <p:sp>
        <p:nvSpPr>
          <p:cNvPr id="410" name="Variable error…"/>
          <p:cNvSpPr txBox="1"/>
          <p:nvPr>
            <p:ph type="body" idx="4294967295"/>
          </p:nvPr>
        </p:nvSpPr>
        <p:spPr>
          <a:xfrm>
            <a:off x="1270000" y="3263900"/>
            <a:ext cx="10464800" cy="5715000"/>
          </a:xfrm>
          <a:prstGeom prst="rect">
            <a:avLst/>
          </a:prstGeom>
        </p:spPr>
        <p:txBody>
          <a:bodyPr/>
          <a:lstStyle/>
          <a:p>
            <a:pPr marL="454526" indent="-454526">
              <a:buSzPct val="100000"/>
              <a:buAutoNum type="arabicPeriod" startAt="1"/>
              <a:defRPr>
                <a:solidFill>
                  <a:srgbClr val="535353"/>
                </a:solidFill>
              </a:defRPr>
            </a:pPr>
            <a:r>
              <a:t>Variable error </a:t>
            </a:r>
          </a:p>
          <a:p>
            <a:pPr marL="454526" indent="-454526">
              <a:buSzPct val="100000"/>
              <a:buAutoNum type="arabicPeriod" startAt="1"/>
              <a:defRPr>
                <a:solidFill>
                  <a:srgbClr val="535353"/>
                </a:solidFill>
              </a:defRPr>
            </a:pPr>
            <a:r>
              <a:t>Operator error</a:t>
            </a:r>
          </a:p>
          <a:p>
            <a:pPr marL="454526" indent="-454526">
              <a:buSzPct val="100000"/>
              <a:buAutoNum type="arabicPeriod" startAt="1"/>
              <a:defRPr>
                <a:solidFill>
                  <a:srgbClr val="535353"/>
                </a:solidFill>
              </a:defRPr>
            </a:pPr>
            <a:r>
              <a:t>Pairing error: 2+6*(8-7)*</a:t>
            </a:r>
          </a:p>
          <a:p>
            <a:pPr marL="454526" indent="-454526">
              <a:buSzPct val="100000"/>
              <a:buAutoNum type="arabicPeriod" startAt="1"/>
              <a:defRPr>
                <a:solidFill>
                  <a:srgbClr val="535353"/>
                </a:solidFill>
              </a:defRPr>
            </a:pPr>
            <a:r>
              <a:t>NO SOUND warning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300" fill="hold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0" grpId="1"/>
      <p:bldP build="whole" bldLvl="1" animBg="1" rev="0" advAuto="0" spid="410" grpId="2"/>
      <p:bldP build="whole" bldLvl="1" animBg="1" rev="0" advAuto="0" spid="404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矩形 52"/>
          <p:cNvSpPr/>
          <p:nvPr/>
        </p:nvSpPr>
        <p:spPr>
          <a:xfrm>
            <a:off x="5047313" y="3565614"/>
            <a:ext cx="2520157" cy="2520158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232966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3" name="矩形 53"/>
          <p:cNvSpPr/>
          <p:nvPr/>
        </p:nvSpPr>
        <p:spPr>
          <a:xfrm>
            <a:off x="4463785" y="5211846"/>
            <a:ext cx="583528" cy="873927"/>
          </a:xfrm>
          <a:prstGeom prst="rect">
            <a:avLst/>
          </a:prstGeom>
          <a:solidFill>
            <a:srgbClr val="D0CECE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232966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4" name="矩形 54"/>
          <p:cNvSpPr/>
          <p:nvPr/>
        </p:nvSpPr>
        <p:spPr>
          <a:xfrm rot="16200000">
            <a:off x="6847077" y="5940573"/>
            <a:ext cx="583529" cy="873926"/>
          </a:xfrm>
          <a:prstGeom prst="rect">
            <a:avLst/>
          </a:prstGeom>
          <a:solidFill>
            <a:srgbClr val="D0CECE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232966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5" name="矩形 55"/>
          <p:cNvSpPr/>
          <p:nvPr/>
        </p:nvSpPr>
        <p:spPr>
          <a:xfrm rot="16200000">
            <a:off x="5197487" y="2845785"/>
            <a:ext cx="583529" cy="873926"/>
          </a:xfrm>
          <a:prstGeom prst="rect">
            <a:avLst/>
          </a:prstGeom>
          <a:solidFill>
            <a:srgbClr val="D0CECE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232966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6" name="矩形 56"/>
          <p:cNvSpPr/>
          <p:nvPr/>
        </p:nvSpPr>
        <p:spPr>
          <a:xfrm rot="10800000">
            <a:off x="7557351" y="3559296"/>
            <a:ext cx="583528" cy="873926"/>
          </a:xfrm>
          <a:prstGeom prst="rect">
            <a:avLst/>
          </a:prstGeom>
          <a:solidFill>
            <a:srgbClr val="D0CECE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232966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7" name="文本框 82"/>
          <p:cNvSpPr txBox="1"/>
          <p:nvPr/>
        </p:nvSpPr>
        <p:spPr>
          <a:xfrm>
            <a:off x="5124507" y="5309064"/>
            <a:ext cx="2365770" cy="462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defTabSz="1232966">
              <a:defRPr sz="2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 </a:t>
            </a:r>
          </a:p>
        </p:txBody>
      </p:sp>
      <p:grpSp>
        <p:nvGrpSpPr>
          <p:cNvPr id="422" name="成组"/>
          <p:cNvGrpSpPr/>
          <p:nvPr/>
        </p:nvGrpSpPr>
        <p:grpSpPr>
          <a:xfrm>
            <a:off x="197" y="935324"/>
            <a:ext cx="2387200" cy="2039800"/>
            <a:chOff x="0" y="0"/>
            <a:chExt cx="2387198" cy="2039799"/>
          </a:xfrm>
        </p:grpSpPr>
        <p:sp>
          <p:nvSpPr>
            <p:cNvPr id="418" name="矩形 19"/>
            <p:cNvSpPr txBox="1"/>
            <p:nvPr/>
          </p:nvSpPr>
          <p:spPr>
            <a:xfrm>
              <a:off x="900898" y="1114363"/>
              <a:ext cx="833437" cy="538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98" tIns="34298" rIns="34298" bIns="34298" numCol="1" anchor="t">
              <a:spAutoFit/>
            </a:bodyPr>
            <a:lstStyle>
              <a:lvl1pPr algn="l" defTabSz="1232966">
                <a:defRPr sz="2600">
                  <a:solidFill>
                    <a:srgbClr val="591F0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 思考</a:t>
              </a:r>
            </a:p>
          </p:txBody>
        </p:sp>
        <p:grpSp>
          <p:nvGrpSpPr>
            <p:cNvPr id="421" name="组合 18"/>
            <p:cNvGrpSpPr/>
            <p:nvPr/>
          </p:nvGrpSpPr>
          <p:grpSpPr>
            <a:xfrm>
              <a:off x="0" y="-1"/>
              <a:ext cx="2387199" cy="2039801"/>
              <a:chOff x="0" y="0"/>
              <a:chExt cx="2387198" cy="2039799"/>
            </a:xfrm>
          </p:grpSpPr>
          <p:pic>
            <p:nvPicPr>
              <p:cNvPr id="419" name="图片 20" descr="图片 2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6" b="0"/>
              <a:stretch>
                <a:fillRect/>
              </a:stretch>
            </p:blipFill>
            <p:spPr>
              <a:xfrm>
                <a:off x="0" y="-1"/>
                <a:ext cx="2116138" cy="203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472" y="0"/>
                    </a:moveTo>
                    <a:cubicBezTo>
                      <a:pt x="1555" y="0"/>
                      <a:pt x="0" y="1613"/>
                      <a:pt x="0" y="3601"/>
                    </a:cubicBezTo>
                    <a:lnTo>
                      <a:pt x="0" y="17999"/>
                    </a:lnTo>
                    <a:cubicBezTo>
                      <a:pt x="0" y="19987"/>
                      <a:pt x="1555" y="21600"/>
                      <a:pt x="3472" y="21600"/>
                    </a:cubicBezTo>
                    <a:lnTo>
                      <a:pt x="18132" y="21600"/>
                    </a:lnTo>
                    <a:cubicBezTo>
                      <a:pt x="20049" y="21600"/>
                      <a:pt x="21600" y="19987"/>
                      <a:pt x="21600" y="17999"/>
                    </a:cubicBezTo>
                    <a:lnTo>
                      <a:pt x="21600" y="3601"/>
                    </a:lnTo>
                    <a:cubicBezTo>
                      <a:pt x="21600" y="1613"/>
                      <a:pt x="20049" y="0"/>
                      <a:pt x="18132" y="0"/>
                    </a:cubicBezTo>
                    <a:lnTo>
                      <a:pt x="347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420" name="文本框 21"/>
              <p:cNvSpPr txBox="1"/>
              <p:nvPr/>
            </p:nvSpPr>
            <p:spPr>
              <a:xfrm>
                <a:off x="518905" y="239799"/>
                <a:ext cx="1868294" cy="15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8" tIns="34298" rIns="34298" bIns="34298" numCol="1" anchor="t">
                <a:spAutoFit/>
              </a:bodyPr>
              <a:lstStyle>
                <a:lvl1pPr algn="l" defTabSz="1300459">
                  <a:defRPr sz="3600">
                    <a:latin typeface="Chiller"/>
                    <a:ea typeface="Chiller"/>
                    <a:cs typeface="Chiller"/>
                    <a:sym typeface="Chiller"/>
                  </a:defRPr>
                </a:lvl1pPr>
              </a:lstStyle>
              <a:p>
                <a:pPr/>
                <a:r>
                  <a:t>8 Bit Synth</a:t>
                </a:r>
              </a:p>
            </p:txBody>
          </p:sp>
        </p:grpSp>
      </p:grpSp>
      <p:sp>
        <p:nvSpPr>
          <p:cNvPr id="423" name="TextBox 13"/>
          <p:cNvSpPr txBox="1"/>
          <p:nvPr/>
        </p:nvSpPr>
        <p:spPr>
          <a:xfrm>
            <a:off x="5047313" y="2624061"/>
            <a:ext cx="1382098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729431">
              <a:spcBef>
                <a:spcPts val="500"/>
              </a:spcBef>
              <a:defRPr b="1" sz="220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Xilai Fan</a:t>
            </a:r>
          </a:p>
        </p:txBody>
      </p:sp>
      <p:sp>
        <p:nvSpPr>
          <p:cNvPr id="424" name="TextBox 13"/>
          <p:cNvSpPr txBox="1"/>
          <p:nvPr/>
        </p:nvSpPr>
        <p:spPr>
          <a:xfrm>
            <a:off x="8247052" y="3864146"/>
            <a:ext cx="1382099" cy="65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729431">
              <a:spcBef>
                <a:spcPts val="500"/>
              </a:spcBef>
              <a:defRPr b="1" sz="220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Ruoyao Shi</a:t>
            </a:r>
          </a:p>
        </p:txBody>
      </p:sp>
      <p:sp>
        <p:nvSpPr>
          <p:cNvPr id="425" name="TextBox 13"/>
          <p:cNvSpPr txBox="1"/>
          <p:nvPr/>
        </p:nvSpPr>
        <p:spPr>
          <a:xfrm>
            <a:off x="2935569" y="5456318"/>
            <a:ext cx="1382099" cy="65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729431">
              <a:spcBef>
                <a:spcPts val="500"/>
              </a:spcBef>
              <a:defRPr b="1" sz="220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Qianhui Sun</a:t>
            </a:r>
          </a:p>
        </p:txBody>
      </p:sp>
      <p:sp>
        <p:nvSpPr>
          <p:cNvPr id="426" name="TextBox 13"/>
          <p:cNvSpPr txBox="1"/>
          <p:nvPr/>
        </p:nvSpPr>
        <p:spPr>
          <a:xfrm>
            <a:off x="6714458" y="6778604"/>
            <a:ext cx="1382099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1729431">
              <a:spcBef>
                <a:spcPts val="500"/>
              </a:spcBef>
              <a:defRPr b="1" sz="2200">
                <a:solidFill>
                  <a:srgbClr val="44546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Yang Pan</a:t>
            </a:r>
          </a:p>
        </p:txBody>
      </p:sp>
      <p:sp>
        <p:nvSpPr>
          <p:cNvPr id="427" name="文本框 1"/>
          <p:cNvSpPr txBox="1"/>
          <p:nvPr/>
        </p:nvSpPr>
        <p:spPr>
          <a:xfrm>
            <a:off x="3471530" y="1313976"/>
            <a:ext cx="4533664" cy="169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/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Copy src to dest, return the dest address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Substitute every p_seach in p_source</a:t>
            </a: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Program integration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Lecture notes</a:t>
            </a:r>
          </a:p>
        </p:txBody>
      </p:sp>
      <p:sp>
        <p:nvSpPr>
          <p:cNvPr id="428" name="文本框 2"/>
          <p:cNvSpPr txBox="1"/>
          <p:nvPr/>
        </p:nvSpPr>
        <p:spPr>
          <a:xfrm>
            <a:off x="885495" y="5086950"/>
            <a:ext cx="2116267" cy="2096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/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Get num's value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Enumerate digits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Turn int into char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PPT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 </a:t>
            </a:r>
          </a:p>
        </p:txBody>
      </p:sp>
      <p:sp>
        <p:nvSpPr>
          <p:cNvPr id="429" name="文本框 4"/>
          <p:cNvSpPr txBox="1"/>
          <p:nvPr/>
        </p:nvSpPr>
        <p:spPr>
          <a:xfrm>
            <a:off x="8178582" y="4525878"/>
            <a:ext cx="3820364" cy="169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/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Turn data into array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Write data to .wav file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Create the .wav file and play it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PPT</a:t>
            </a:r>
          </a:p>
        </p:txBody>
      </p:sp>
      <p:sp>
        <p:nvSpPr>
          <p:cNvPr id="430" name="文本框 5"/>
          <p:cNvSpPr txBox="1"/>
          <p:nvPr/>
        </p:nvSpPr>
        <p:spPr>
          <a:xfrm>
            <a:off x="5755295" y="7208967"/>
            <a:ext cx="5301700" cy="1998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/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Calculate the priority of operator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Initialize, check and put data into stack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Pop elements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0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Lecture notes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431" name="Division"/>
          <p:cNvSpPr txBox="1"/>
          <p:nvPr>
            <p:ph type="title" idx="4294967295"/>
          </p:nvPr>
        </p:nvSpPr>
        <p:spPr>
          <a:xfrm>
            <a:off x="1074991" y="3873193"/>
            <a:ext cx="104648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Division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fast" advClick="1" p14:dur="750">
        <p15:prstTrans prst="fallOve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4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8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4" grpId="6"/>
      <p:bldP build="whole" bldLvl="1" animBg="1" rev="0" advAuto="0" spid="428" grpId="11"/>
      <p:bldP build="whole" bldLvl="1" animBg="1" rev="0" advAuto="0" spid="426" grpId="7"/>
      <p:bldP build="whole" bldLvl="1" animBg="1" rev="0" advAuto="0" spid="423" grpId="9"/>
      <p:bldP build="whole" bldLvl="1" animBg="1" rev="0" advAuto="0" spid="430" grpId="13"/>
      <p:bldP build="whole" bldLvl="1" animBg="1" rev="0" advAuto="0" spid="416" grpId="5"/>
      <p:bldP build="whole" bldLvl="1" animBg="1" rev="0" advAuto="0" spid="429" grpId="12"/>
      <p:bldP build="whole" bldLvl="1" animBg="1" rev="0" advAuto="0" spid="427" grpId="10"/>
      <p:bldP build="whole" bldLvl="1" animBg="1" rev="0" advAuto="0" spid="415" grpId="2"/>
      <p:bldP build="whole" bldLvl="1" animBg="1" rev="0" advAuto="0" spid="412" grpId="1"/>
      <p:bldP build="whole" bldLvl="1" animBg="1" rev="0" advAuto="0" spid="413" grpId="3"/>
      <p:bldP build="whole" bldLvl="1" animBg="1" rev="0" advAuto="0" spid="414" grpId="4"/>
      <p:bldP build="whole" bldLvl="1" animBg="1" rev="0" advAuto="0" spid="425" grpId="8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Freeform 5"/>
          <p:cNvSpPr/>
          <p:nvPr/>
        </p:nvSpPr>
        <p:spPr>
          <a:xfrm rot="20529655">
            <a:off x="945239" y="1349805"/>
            <a:ext cx="2760973" cy="7147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06" h="20892" fill="norm" stroke="1" extrusionOk="0">
                <a:moveTo>
                  <a:pt x="531" y="13916"/>
                </a:moveTo>
                <a:cubicBezTo>
                  <a:pt x="2339" y="15770"/>
                  <a:pt x="9724" y="17130"/>
                  <a:pt x="14242" y="16164"/>
                </a:cubicBezTo>
                <a:cubicBezTo>
                  <a:pt x="15928" y="17796"/>
                  <a:pt x="16379" y="21553"/>
                  <a:pt x="7482" y="20436"/>
                </a:cubicBezTo>
                <a:cubicBezTo>
                  <a:pt x="7465" y="20444"/>
                  <a:pt x="7100" y="20386"/>
                  <a:pt x="6752" y="20265"/>
                </a:cubicBezTo>
                <a:cubicBezTo>
                  <a:pt x="8751" y="20458"/>
                  <a:pt x="10732" y="19828"/>
                  <a:pt x="10732" y="18962"/>
                </a:cubicBezTo>
                <a:cubicBezTo>
                  <a:pt x="10732" y="18225"/>
                  <a:pt x="9272" y="17624"/>
                  <a:pt x="7482" y="17624"/>
                </a:cubicBezTo>
                <a:cubicBezTo>
                  <a:pt x="2825" y="17624"/>
                  <a:pt x="3346" y="20580"/>
                  <a:pt x="8247" y="20852"/>
                </a:cubicBezTo>
                <a:cubicBezTo>
                  <a:pt x="10297" y="20959"/>
                  <a:pt x="11844" y="20844"/>
                  <a:pt x="13008" y="20587"/>
                </a:cubicBezTo>
                <a:cubicBezTo>
                  <a:pt x="17196" y="19649"/>
                  <a:pt x="15806" y="17609"/>
                  <a:pt x="14902" y="16078"/>
                </a:cubicBezTo>
                <a:cubicBezTo>
                  <a:pt x="15580" y="15885"/>
                  <a:pt x="18847" y="15276"/>
                  <a:pt x="19507" y="13916"/>
                </a:cubicBezTo>
                <a:cubicBezTo>
                  <a:pt x="20272" y="11526"/>
                  <a:pt x="16484" y="10581"/>
                  <a:pt x="11948" y="10767"/>
                </a:cubicBezTo>
                <a:cubicBezTo>
                  <a:pt x="10662" y="8363"/>
                  <a:pt x="10662" y="8363"/>
                  <a:pt x="10662" y="8363"/>
                </a:cubicBezTo>
                <a:cubicBezTo>
                  <a:pt x="12122" y="7854"/>
                  <a:pt x="13564" y="7310"/>
                  <a:pt x="14607" y="6645"/>
                </a:cubicBezTo>
                <a:cubicBezTo>
                  <a:pt x="17804" y="4627"/>
                  <a:pt x="17161" y="2036"/>
                  <a:pt x="13582" y="139"/>
                </a:cubicBezTo>
                <a:cubicBezTo>
                  <a:pt x="13217" y="-47"/>
                  <a:pt x="12591" y="-47"/>
                  <a:pt x="12244" y="139"/>
                </a:cubicBezTo>
                <a:cubicBezTo>
                  <a:pt x="8247" y="2179"/>
                  <a:pt x="8143" y="3818"/>
                  <a:pt x="8612" y="5099"/>
                </a:cubicBezTo>
                <a:cubicBezTo>
                  <a:pt x="8803" y="5593"/>
                  <a:pt x="9098" y="6087"/>
                  <a:pt x="9255" y="6588"/>
                </a:cubicBezTo>
                <a:cubicBezTo>
                  <a:pt x="8091" y="7003"/>
                  <a:pt x="6822" y="7454"/>
                  <a:pt x="5623" y="7955"/>
                </a:cubicBezTo>
                <a:cubicBezTo>
                  <a:pt x="2008" y="9501"/>
                  <a:pt x="-1328" y="11683"/>
                  <a:pt x="531" y="13916"/>
                </a:cubicBezTo>
                <a:close/>
                <a:moveTo>
                  <a:pt x="14624" y="15741"/>
                </a:moveTo>
                <a:cubicBezTo>
                  <a:pt x="13912" y="14417"/>
                  <a:pt x="13269" y="13222"/>
                  <a:pt x="12574" y="11920"/>
                </a:cubicBezTo>
                <a:cubicBezTo>
                  <a:pt x="18360" y="11884"/>
                  <a:pt x="18969" y="14689"/>
                  <a:pt x="14624" y="15741"/>
                </a:cubicBezTo>
                <a:close/>
                <a:moveTo>
                  <a:pt x="10940" y="2379"/>
                </a:moveTo>
                <a:cubicBezTo>
                  <a:pt x="11601" y="1821"/>
                  <a:pt x="12400" y="1184"/>
                  <a:pt x="13721" y="1320"/>
                </a:cubicBezTo>
                <a:cubicBezTo>
                  <a:pt x="15598" y="1513"/>
                  <a:pt x="16032" y="2759"/>
                  <a:pt x="15041" y="3846"/>
                </a:cubicBezTo>
                <a:cubicBezTo>
                  <a:pt x="14138" y="4870"/>
                  <a:pt x="12278" y="5478"/>
                  <a:pt x="11879" y="5686"/>
                </a:cubicBezTo>
                <a:cubicBezTo>
                  <a:pt x="11149" y="6065"/>
                  <a:pt x="10384" y="6366"/>
                  <a:pt x="9707" y="6444"/>
                </a:cubicBezTo>
                <a:cubicBezTo>
                  <a:pt x="9307" y="5593"/>
                  <a:pt x="9498" y="3596"/>
                  <a:pt x="10940" y="2379"/>
                </a:cubicBezTo>
                <a:close/>
                <a:moveTo>
                  <a:pt x="10072" y="8570"/>
                </a:moveTo>
                <a:cubicBezTo>
                  <a:pt x="11253" y="10767"/>
                  <a:pt x="11253" y="10767"/>
                  <a:pt x="11253" y="10767"/>
                </a:cubicBezTo>
                <a:cubicBezTo>
                  <a:pt x="6457" y="11118"/>
                  <a:pt x="4076" y="13788"/>
                  <a:pt x="8664" y="14689"/>
                </a:cubicBezTo>
                <a:cubicBezTo>
                  <a:pt x="9185" y="14797"/>
                  <a:pt x="9255" y="14739"/>
                  <a:pt x="8872" y="14561"/>
                </a:cubicBezTo>
                <a:cubicBezTo>
                  <a:pt x="6909" y="13616"/>
                  <a:pt x="8369" y="11998"/>
                  <a:pt x="11879" y="11920"/>
                </a:cubicBezTo>
                <a:cubicBezTo>
                  <a:pt x="12609" y="13287"/>
                  <a:pt x="13269" y="14510"/>
                  <a:pt x="13999" y="15877"/>
                </a:cubicBezTo>
                <a:cubicBezTo>
                  <a:pt x="9672" y="16708"/>
                  <a:pt x="4146" y="15992"/>
                  <a:pt x="2686" y="13988"/>
                </a:cubicBezTo>
                <a:cubicBezTo>
                  <a:pt x="2495" y="13873"/>
                  <a:pt x="2478" y="13752"/>
                  <a:pt x="2478" y="13623"/>
                </a:cubicBezTo>
                <a:cubicBezTo>
                  <a:pt x="1505" y="11161"/>
                  <a:pt x="6162" y="9916"/>
                  <a:pt x="10072" y="8570"/>
                </a:cubicBezTo>
                <a:close/>
              </a:path>
            </a:pathLst>
          </a:custGeom>
          <a:solidFill>
            <a:srgbClr val="26251D"/>
          </a:solidFill>
          <a:ln w="12700">
            <a:miter lim="400000"/>
          </a:ln>
        </p:spPr>
        <p:txBody>
          <a:bodyPr lIns="38109" tIns="38109" rIns="38109" bIns="38109"/>
          <a:lstStyle/>
          <a:p>
            <a:pPr algn="l" defTabSz="1300459">
              <a:defRPr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34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rcRect l="0" t="0" r="18926" b="40460"/>
          <a:stretch>
            <a:fillRect/>
          </a:stretch>
        </p:blipFill>
        <p:spPr>
          <a:xfrm>
            <a:off x="2329058" y="4019566"/>
            <a:ext cx="10694602" cy="4523471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矩形 6"/>
          <p:cNvSpPr txBox="1"/>
          <p:nvPr/>
        </p:nvSpPr>
        <p:spPr>
          <a:xfrm>
            <a:off x="4488421" y="2540095"/>
            <a:ext cx="8793055" cy="177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8400"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436" name="文本框 7"/>
          <p:cNvSpPr txBox="1"/>
          <p:nvPr/>
        </p:nvSpPr>
        <p:spPr>
          <a:xfrm>
            <a:off x="5712971" y="4661047"/>
            <a:ext cx="2208797" cy="2349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/>
          <a:p>
            <a:pPr algn="l" defTabSz="1300459">
              <a:defRPr sz="28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Xilai Fan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8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Ruoyao Shi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8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Qianhui Sun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l" defTabSz="1300459">
              <a:defRPr sz="280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Yang Pan</a:t>
            </a:r>
          </a:p>
        </p:txBody>
      </p:sp>
      <p:sp>
        <p:nvSpPr>
          <p:cNvPr id="437" name="文本框 1"/>
          <p:cNvSpPr txBox="1"/>
          <p:nvPr/>
        </p:nvSpPr>
        <p:spPr>
          <a:xfrm>
            <a:off x="5358603" y="2675561"/>
            <a:ext cx="3373944" cy="177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8400"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2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5" grpId="4"/>
      <p:bldP build="whole" bldLvl="1" animBg="1" rev="0" advAuto="0" spid="434" grpId="1"/>
      <p:bldP build="whole" bldLvl="1" animBg="1" rev="0" advAuto="0" spid="437" grpId="3"/>
      <p:bldP build="whole" bldLvl="1" animBg="1" rev="0" advAuto="0" spid="437" grpId="2"/>
      <p:bldP build="whole" bldLvl="1" animBg="1" rev="0" advAuto="0" spid="436" grpId="5"/>
      <p:bldP build="whole" bldLvl="1" animBg="1" rev="0" advAuto="0" spid="433" grpId="6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8_bit synth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2">
              <a:defRPr spc="-200" sz="6400"/>
            </a:pPr>
            <a:r>
              <a:t>8_bit synth</a:t>
            </a:r>
          </a:p>
        </p:txBody>
      </p:sp>
      <p:sp>
        <p:nvSpPr>
          <p:cNvPr id="440" name="Group member: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member:</a:t>
            </a:r>
          </a:p>
          <a:p>
            <a:pPr/>
            <a:r>
              <a:t>Fan Xilai</a:t>
            </a:r>
          </a:p>
          <a:p>
            <a:pPr/>
            <a:r>
              <a:t>Pan Yang</a:t>
            </a:r>
          </a:p>
          <a:p>
            <a:pPr/>
            <a:r>
              <a:t>Sun Qianhui</a:t>
            </a:r>
          </a:p>
          <a:p>
            <a:pPr/>
            <a:r>
              <a:t>Shi Ruoyao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75450" y="730250"/>
            <a:ext cx="5397500" cy="8293100"/>
          </a:xfrm>
          <a:prstGeom prst="rect">
            <a:avLst/>
          </a:prstGeom>
        </p:spPr>
      </p:pic>
      <p:sp>
        <p:nvSpPr>
          <p:cNvPr id="443" name="Analysis &amp;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Analysis &amp; Design</a:t>
            </a:r>
          </a:p>
        </p:txBody>
      </p:sp>
      <p:sp>
        <p:nvSpPr>
          <p:cNvPr id="444" name="Divide this into 3 step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Divide this into 3 steps</a:t>
            </a:r>
          </a:p>
        </p:txBody>
      </p:sp>
      <p:sp>
        <p:nvSpPr>
          <p:cNvPr id="445" name="Evaluate the expression…"/>
          <p:cNvSpPr txBox="1"/>
          <p:nvPr/>
        </p:nvSpPr>
        <p:spPr>
          <a:xfrm>
            <a:off x="748356" y="6106111"/>
            <a:ext cx="5588005" cy="131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94446" indent="-394446">
              <a:buSzPct val="100000"/>
              <a:buAutoNum type="arabicPeriod" startAt="1"/>
              <a:defRPr sz="2400"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Evaluate the expression</a:t>
            </a:r>
          </a:p>
          <a:p>
            <a:pPr marL="394446" indent="-394446">
              <a:buSzPct val="100000"/>
              <a:buAutoNum type="arabicPeriod" startAt="1"/>
              <a:defRPr sz="2400"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Generate .wav file</a:t>
            </a:r>
          </a:p>
          <a:p>
            <a:pPr marL="394446" indent="-394446">
              <a:buSzPct val="100000"/>
              <a:buAutoNum type="arabicPeriod" startAt="1"/>
              <a:defRPr sz="2400"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WAV file playback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75450" y="730250"/>
            <a:ext cx="5397500" cy="8293100"/>
          </a:xfrm>
          <a:prstGeom prst="rect">
            <a:avLst/>
          </a:prstGeom>
        </p:spPr>
      </p:pic>
      <p:sp>
        <p:nvSpPr>
          <p:cNvPr id="448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Problem Statement</a:t>
            </a:r>
          </a:p>
        </p:txBody>
      </p:sp>
      <p:sp>
        <p:nvSpPr>
          <p:cNvPr id="449" name="Use expression to generate sound"/>
          <p:cNvSpPr txBox="1"/>
          <p:nvPr>
            <p:ph type="body" sz="quarter" idx="1"/>
          </p:nvPr>
        </p:nvSpPr>
        <p:spPr>
          <a:xfrm>
            <a:off x="761998" y="5372100"/>
            <a:ext cx="5588005" cy="515888"/>
          </a:xfrm>
          <a:prstGeom prst="rect">
            <a:avLst/>
          </a:prstGeom>
        </p:spPr>
        <p:txBody>
          <a:bodyPr/>
          <a:lstStyle/>
          <a:p>
            <a:pPr/>
            <a:r>
              <a:t>Use expression to generate sound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75450" y="730250"/>
            <a:ext cx="5397500" cy="8293100"/>
          </a:xfrm>
          <a:prstGeom prst="rect">
            <a:avLst/>
          </a:prstGeom>
        </p:spPr>
      </p:pic>
      <p:sp>
        <p:nvSpPr>
          <p:cNvPr id="452" name="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Group Division </a:t>
            </a:r>
          </a:p>
        </p:txBody>
      </p:sp>
      <p:sp>
        <p:nvSpPr>
          <p:cNvPr id="453" name="Use expression to generate sound"/>
          <p:cNvSpPr txBox="1"/>
          <p:nvPr>
            <p:ph type="body" sz="quarter" idx="1"/>
          </p:nvPr>
        </p:nvSpPr>
        <p:spPr>
          <a:xfrm>
            <a:off x="761998" y="5372100"/>
            <a:ext cx="5588005" cy="515888"/>
          </a:xfrm>
          <a:prstGeom prst="rect">
            <a:avLst/>
          </a:prstGeom>
        </p:spPr>
        <p:txBody>
          <a:bodyPr/>
          <a:lstStyle/>
          <a:p>
            <a:pPr/>
            <a:r>
              <a:t>范熙来 潘旸 孙芊荟 史若瑶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ardrop 19"/>
          <p:cNvSpPr/>
          <p:nvPr/>
        </p:nvSpPr>
        <p:spPr>
          <a:xfrm rot="18900000">
            <a:off x="1505940" y="3970646"/>
            <a:ext cx="570793" cy="569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6" name="Block Arc 20"/>
          <p:cNvSpPr/>
          <p:nvPr/>
        </p:nvSpPr>
        <p:spPr>
          <a:xfrm rot="10803112">
            <a:off x="1377220" y="4249266"/>
            <a:ext cx="816198" cy="407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9671"/>
                  <a:pt x="4836" y="0"/>
                  <a:pt x="10803" y="0"/>
                </a:cubicBezTo>
                <a:cubicBezTo>
                  <a:pt x="16640" y="0"/>
                  <a:pt x="21422" y="9274"/>
                  <a:pt x="21600" y="20941"/>
                </a:cubicBezTo>
                <a:lnTo>
                  <a:pt x="20473" y="21010"/>
                </a:lnTo>
                <a:lnTo>
                  <a:pt x="20473" y="21010"/>
                </a:lnTo>
                <a:cubicBezTo>
                  <a:pt x="20310" y="10333"/>
                  <a:pt x="15849" y="1942"/>
                  <a:pt x="10507" y="2268"/>
                </a:cubicBezTo>
                <a:cubicBezTo>
                  <a:pt x="5281" y="2586"/>
                  <a:pt x="1127" y="11148"/>
                  <a:pt x="1127" y="216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7" name="TextBox 2"/>
          <p:cNvSpPr txBox="1"/>
          <p:nvPr/>
        </p:nvSpPr>
        <p:spPr>
          <a:xfrm>
            <a:off x="1612646" y="3934022"/>
            <a:ext cx="357381" cy="549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b="1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8" name="Teardrop 26"/>
          <p:cNvSpPr/>
          <p:nvPr/>
        </p:nvSpPr>
        <p:spPr>
          <a:xfrm rot="18900000">
            <a:off x="1505940" y="5586481"/>
            <a:ext cx="570792" cy="570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" name="Block Arc 27"/>
          <p:cNvSpPr/>
          <p:nvPr/>
        </p:nvSpPr>
        <p:spPr>
          <a:xfrm rot="10803112">
            <a:off x="1377218" y="5865948"/>
            <a:ext cx="816199" cy="408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9671"/>
                  <a:pt x="4836" y="0"/>
                  <a:pt x="10803" y="0"/>
                </a:cubicBezTo>
                <a:cubicBezTo>
                  <a:pt x="16641" y="0"/>
                  <a:pt x="21422" y="9275"/>
                  <a:pt x="21600" y="20943"/>
                </a:cubicBezTo>
                <a:lnTo>
                  <a:pt x="20471" y="21012"/>
                </a:lnTo>
                <a:lnTo>
                  <a:pt x="20471" y="21012"/>
                </a:lnTo>
                <a:cubicBezTo>
                  <a:pt x="20308" y="10334"/>
                  <a:pt x="15848" y="1942"/>
                  <a:pt x="10508" y="2267"/>
                </a:cubicBezTo>
                <a:cubicBezTo>
                  <a:pt x="5283" y="2585"/>
                  <a:pt x="1130" y="11147"/>
                  <a:pt x="1130" y="216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0" name="TextBox 28"/>
          <p:cNvSpPr txBox="1"/>
          <p:nvPr/>
        </p:nvSpPr>
        <p:spPr>
          <a:xfrm>
            <a:off x="1612646" y="5596106"/>
            <a:ext cx="357381" cy="549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b="1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1" name="Teardrop 42"/>
          <p:cNvSpPr/>
          <p:nvPr/>
        </p:nvSpPr>
        <p:spPr>
          <a:xfrm rot="18900000">
            <a:off x="7207561" y="4084876"/>
            <a:ext cx="569101" cy="570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2" name="Block Arc 43"/>
          <p:cNvSpPr/>
          <p:nvPr/>
        </p:nvSpPr>
        <p:spPr>
          <a:xfrm rot="10803112">
            <a:off x="7089473" y="4364722"/>
            <a:ext cx="816199" cy="408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9671"/>
                  <a:pt x="4836" y="0"/>
                  <a:pt x="10803" y="0"/>
                </a:cubicBezTo>
                <a:cubicBezTo>
                  <a:pt x="16641" y="0"/>
                  <a:pt x="21422" y="9275"/>
                  <a:pt x="21600" y="20943"/>
                </a:cubicBezTo>
                <a:lnTo>
                  <a:pt x="20471" y="21012"/>
                </a:lnTo>
                <a:lnTo>
                  <a:pt x="20471" y="21012"/>
                </a:lnTo>
                <a:cubicBezTo>
                  <a:pt x="20308" y="10334"/>
                  <a:pt x="15848" y="1942"/>
                  <a:pt x="10508" y="2267"/>
                </a:cubicBezTo>
                <a:cubicBezTo>
                  <a:pt x="5283" y="2585"/>
                  <a:pt x="1130" y="11147"/>
                  <a:pt x="1130" y="216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3" name="TextBox 45"/>
          <p:cNvSpPr txBox="1"/>
          <p:nvPr/>
        </p:nvSpPr>
        <p:spPr>
          <a:xfrm>
            <a:off x="7313420" y="4118282"/>
            <a:ext cx="357382" cy="549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b="1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84" name="文本框 29"/>
          <p:cNvSpPr txBox="1"/>
          <p:nvPr/>
        </p:nvSpPr>
        <p:spPr>
          <a:xfrm>
            <a:off x="2467262" y="3993870"/>
            <a:ext cx="3440001" cy="4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2800"/>
            </a:lvl1pPr>
          </a:lstStyle>
          <a:p>
            <a:pPr/>
            <a:r>
              <a:t>Introduction</a:t>
            </a:r>
          </a:p>
        </p:txBody>
      </p:sp>
      <p:sp>
        <p:nvSpPr>
          <p:cNvPr id="185" name="文本框 30"/>
          <p:cNvSpPr txBox="1"/>
          <p:nvPr/>
        </p:nvSpPr>
        <p:spPr>
          <a:xfrm>
            <a:off x="2416462" y="5587518"/>
            <a:ext cx="4022988" cy="4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2800"/>
            </a:lvl1pPr>
          </a:lstStyle>
          <a:p>
            <a:pPr/>
            <a:r>
              <a:t>Problem Statement</a:t>
            </a:r>
          </a:p>
        </p:txBody>
      </p:sp>
      <p:sp>
        <p:nvSpPr>
          <p:cNvPr id="186" name="文本框 32"/>
          <p:cNvSpPr txBox="1"/>
          <p:nvPr/>
        </p:nvSpPr>
        <p:spPr>
          <a:xfrm>
            <a:off x="8288544" y="4075786"/>
            <a:ext cx="2850237" cy="4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2800"/>
            </a:lvl1pPr>
          </a:lstStyle>
          <a:p>
            <a:pPr/>
            <a:r>
              <a:t>Implementation</a:t>
            </a:r>
          </a:p>
        </p:txBody>
      </p:sp>
      <p:pic>
        <p:nvPicPr>
          <p:cNvPr id="187" name="图片 33" descr="图片 33"/>
          <p:cNvPicPr>
            <a:picLocks noChangeAspect="1"/>
          </p:cNvPicPr>
          <p:nvPr/>
        </p:nvPicPr>
        <p:blipFill>
          <a:blip r:embed="rId2">
            <a:extLst/>
          </a:blip>
          <a:srcRect l="0" t="0" r="0" b="4"/>
          <a:stretch>
            <a:fillRect/>
          </a:stretch>
        </p:blipFill>
        <p:spPr>
          <a:xfrm flipH="1" rot="622716">
            <a:off x="5991280" y="692534"/>
            <a:ext cx="6801470" cy="2828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427"/>
                </a:lnTo>
                <a:lnTo>
                  <a:pt x="18356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8" name="Teardrop 19"/>
          <p:cNvSpPr/>
          <p:nvPr/>
        </p:nvSpPr>
        <p:spPr>
          <a:xfrm rot="18900000">
            <a:off x="1505560" y="7120417"/>
            <a:ext cx="570793" cy="569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" name="TextBox 28"/>
          <p:cNvSpPr txBox="1"/>
          <p:nvPr/>
        </p:nvSpPr>
        <p:spPr>
          <a:xfrm>
            <a:off x="1624497" y="7085370"/>
            <a:ext cx="792933" cy="549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b="1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0" name="Block Arc 27"/>
          <p:cNvSpPr/>
          <p:nvPr/>
        </p:nvSpPr>
        <p:spPr>
          <a:xfrm rot="10803112">
            <a:off x="1377218" y="7399417"/>
            <a:ext cx="816199" cy="408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9671"/>
                  <a:pt x="4836" y="0"/>
                  <a:pt x="10803" y="0"/>
                </a:cubicBezTo>
                <a:cubicBezTo>
                  <a:pt x="16641" y="0"/>
                  <a:pt x="21422" y="9275"/>
                  <a:pt x="21600" y="20943"/>
                </a:cubicBezTo>
                <a:lnTo>
                  <a:pt x="20471" y="21012"/>
                </a:lnTo>
                <a:lnTo>
                  <a:pt x="20471" y="21012"/>
                </a:lnTo>
                <a:cubicBezTo>
                  <a:pt x="20308" y="10334"/>
                  <a:pt x="15848" y="1942"/>
                  <a:pt x="10508" y="2267"/>
                </a:cubicBezTo>
                <a:cubicBezTo>
                  <a:pt x="5283" y="2585"/>
                  <a:pt x="1130" y="11147"/>
                  <a:pt x="1130" y="216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" name="文本框 35"/>
          <p:cNvSpPr txBox="1"/>
          <p:nvPr/>
        </p:nvSpPr>
        <p:spPr>
          <a:xfrm>
            <a:off x="2416462" y="7099250"/>
            <a:ext cx="4022988" cy="4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2800"/>
            </a:lvl1pPr>
          </a:lstStyle>
          <a:p>
            <a:pPr/>
            <a:r>
              <a:t>Design &amp; Analysis</a:t>
            </a:r>
          </a:p>
        </p:txBody>
      </p:sp>
      <p:sp>
        <p:nvSpPr>
          <p:cNvPr id="192" name="Teardrop 26"/>
          <p:cNvSpPr/>
          <p:nvPr/>
        </p:nvSpPr>
        <p:spPr>
          <a:xfrm rot="18900000">
            <a:off x="7289708" y="5661883"/>
            <a:ext cx="570793" cy="570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3" name="TextBox 45"/>
          <p:cNvSpPr txBox="1"/>
          <p:nvPr/>
        </p:nvSpPr>
        <p:spPr>
          <a:xfrm>
            <a:off x="7397012" y="5653998"/>
            <a:ext cx="357383" cy="549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b="1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94" name="Block Arc 27"/>
          <p:cNvSpPr/>
          <p:nvPr/>
        </p:nvSpPr>
        <p:spPr>
          <a:xfrm rot="10803112">
            <a:off x="7163058" y="5933698"/>
            <a:ext cx="816198" cy="408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9671"/>
                  <a:pt x="4836" y="0"/>
                  <a:pt x="10803" y="0"/>
                </a:cubicBezTo>
                <a:cubicBezTo>
                  <a:pt x="16641" y="0"/>
                  <a:pt x="21422" y="9275"/>
                  <a:pt x="21600" y="20943"/>
                </a:cubicBezTo>
                <a:lnTo>
                  <a:pt x="20471" y="21012"/>
                </a:lnTo>
                <a:lnTo>
                  <a:pt x="20471" y="21012"/>
                </a:lnTo>
                <a:cubicBezTo>
                  <a:pt x="20308" y="10334"/>
                  <a:pt x="15848" y="1942"/>
                  <a:pt x="10508" y="2267"/>
                </a:cubicBezTo>
                <a:cubicBezTo>
                  <a:pt x="5283" y="2585"/>
                  <a:pt x="1130" y="11147"/>
                  <a:pt x="1130" y="216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" name="文本框 39"/>
          <p:cNvSpPr txBox="1"/>
          <p:nvPr/>
        </p:nvSpPr>
        <p:spPr>
          <a:xfrm>
            <a:off x="8351247" y="5625771"/>
            <a:ext cx="4022989" cy="4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2800"/>
            </a:lvl1pPr>
          </a:lstStyle>
          <a:p>
            <a:pPr/>
            <a:r>
              <a:t>Test</a:t>
            </a:r>
          </a:p>
        </p:txBody>
      </p:sp>
      <p:sp>
        <p:nvSpPr>
          <p:cNvPr id="196" name="Teardrop 19"/>
          <p:cNvSpPr/>
          <p:nvPr/>
        </p:nvSpPr>
        <p:spPr>
          <a:xfrm rot="18900000">
            <a:off x="7290307" y="7183105"/>
            <a:ext cx="570793" cy="56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" name="TextBox 28"/>
          <p:cNvSpPr txBox="1"/>
          <p:nvPr/>
        </p:nvSpPr>
        <p:spPr>
          <a:xfrm>
            <a:off x="7413345" y="7141747"/>
            <a:ext cx="792933" cy="549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b="1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98" name="Block Arc 27"/>
          <p:cNvSpPr/>
          <p:nvPr/>
        </p:nvSpPr>
        <p:spPr>
          <a:xfrm rot="10803112">
            <a:off x="7172842" y="7446105"/>
            <a:ext cx="816199" cy="408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9671"/>
                  <a:pt x="4836" y="0"/>
                  <a:pt x="10803" y="0"/>
                </a:cubicBezTo>
                <a:cubicBezTo>
                  <a:pt x="16641" y="0"/>
                  <a:pt x="21422" y="9275"/>
                  <a:pt x="21600" y="20943"/>
                </a:cubicBezTo>
                <a:lnTo>
                  <a:pt x="20471" y="21012"/>
                </a:lnTo>
                <a:lnTo>
                  <a:pt x="20471" y="21012"/>
                </a:lnTo>
                <a:cubicBezTo>
                  <a:pt x="20308" y="10334"/>
                  <a:pt x="15848" y="1942"/>
                  <a:pt x="10508" y="2267"/>
                </a:cubicBezTo>
                <a:cubicBezTo>
                  <a:pt x="5283" y="2585"/>
                  <a:pt x="1130" y="11147"/>
                  <a:pt x="1130" y="21600"/>
                </a:cubicBezTo>
                <a:close/>
              </a:path>
            </a:pathLst>
          </a:custGeom>
          <a:solidFill>
            <a:srgbClr val="3B3838"/>
          </a:solidFill>
          <a:ln w="12700">
            <a:miter lim="400000"/>
          </a:ln>
        </p:spPr>
        <p:txBody>
          <a:bodyPr lIns="38109" tIns="38109" rIns="38109" bIns="38109" anchor="ctr"/>
          <a:lstStyle/>
          <a:p>
            <a:pPr defTabSz="1300459">
              <a:defRPr sz="4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" name="文本框 43"/>
          <p:cNvSpPr txBox="1"/>
          <p:nvPr/>
        </p:nvSpPr>
        <p:spPr>
          <a:xfrm>
            <a:off x="8351247" y="7115036"/>
            <a:ext cx="4022989" cy="4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2800"/>
            </a:lvl1pPr>
          </a:lstStyle>
          <a:p>
            <a:pPr/>
            <a:r>
              <a:t>Division</a:t>
            </a:r>
          </a:p>
        </p:txBody>
      </p:sp>
      <p:sp>
        <p:nvSpPr>
          <p:cNvPr id="200" name="Catalogue"/>
          <p:cNvSpPr txBox="1"/>
          <p:nvPr>
            <p:ph type="title" idx="4294967295"/>
          </p:nvPr>
        </p:nvSpPr>
        <p:spPr>
          <a:xfrm>
            <a:off x="5842000" y="2066257"/>
            <a:ext cx="10464800" cy="10877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Catalogue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7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2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"/>
                            </p:stCondLst>
                            <p:childTnLst>
                              <p:par>
                                <p:cTn id="42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600"/>
                            </p:stCondLst>
                            <p:childTnLst>
                              <p:par>
                                <p:cTn id="52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00"/>
                            </p:stCondLst>
                            <p:childTnLst>
                              <p:par>
                                <p:cTn id="66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400"/>
                            </p:stCondLst>
                            <p:childTnLst>
                              <p:par>
                                <p:cTn id="71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600"/>
                            </p:stCondLst>
                            <p:childTnLst>
                              <p:par>
                                <p:cTn id="75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800"/>
                            </p:stCondLst>
                            <p:childTnLst>
                              <p:par>
                                <p:cTn id="80" presetClass="entr" nodeType="after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Class="entr" nodeType="after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200"/>
                            </p:stCondLst>
                            <p:childTnLst>
                              <p:par>
                                <p:cTn id="90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2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400"/>
                            </p:stCondLst>
                            <p:childTnLst>
                              <p:par>
                                <p:cTn id="94" presetClass="entr" nodeType="afterEffect" presetSubtype="16" presetID="23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600"/>
                            </p:stCondLst>
                            <p:childTnLst>
                              <p:par>
                                <p:cTn id="99" presetClass="entr" nodeType="afterEffect" presetSubtype="16" presetID="23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800"/>
                            </p:stCondLst>
                            <p:childTnLst>
                              <p:par>
                                <p:cTn id="104" presetClass="entr" nodeType="afterEffect" presetSubtype="16" presetID="23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13" presetClass="entr" nodeType="afterEffect" presetSubtype="16" presetID="23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400"/>
                            </p:stCondLst>
                            <p:childTnLst>
                              <p:par>
                                <p:cTn id="118" presetClass="entr" nodeType="afterEffect" presetSubtype="16" presetID="23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600"/>
                            </p:stCondLst>
                            <p:childTnLst>
                              <p:par>
                                <p:cTn id="123" presetClass="entr" nodeType="afterEffect" presetSubtype="16" presetID="23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8"/>
      <p:bldP build="whole" bldLvl="1" animBg="1" rev="0" advAuto="0" spid="177" grpId="5"/>
      <p:bldP build="whole" bldLvl="1" animBg="1" rev="0" advAuto="0" spid="184" grpId="6"/>
      <p:bldP build="whole" bldLvl="1" animBg="1" rev="0" advAuto="0" spid="191" grpId="14"/>
      <p:bldP build="whole" bldLvl="1" animBg="1" rev="0" advAuto="0" spid="188" grpId="12"/>
      <p:bldP build="whole" bldLvl="1" animBg="1" rev="0" advAuto="0" spid="192" grpId="20"/>
      <p:bldP build="whole" bldLvl="1" animBg="1" rev="0" advAuto="0" spid="180" grpId="9"/>
      <p:bldP build="whole" bldLvl="1" animBg="1" rev="0" advAuto="0" spid="198" grpId="23"/>
      <p:bldP build="whole" bldLvl="1" animBg="1" rev="0" advAuto="0" spid="197" grpId="25"/>
      <p:bldP build="whole" bldLvl="1" animBg="1" rev="0" advAuto="0" spid="176" grpId="3"/>
      <p:bldP build="whole" bldLvl="1" animBg="1" rev="0" advAuto="0" spid="179" grpId="7"/>
      <p:bldP build="whole" bldLvl="1" animBg="1" rev="0" advAuto="0" spid="181" grpId="16"/>
      <p:bldP build="whole" bldLvl="1" animBg="1" rev="0" advAuto="0" spid="187" grpId="1"/>
      <p:bldP build="whole" bldLvl="1" animBg="1" rev="0" advAuto="0" spid="200" grpId="2"/>
      <p:bldP build="whole" bldLvl="1" animBg="1" rev="0" advAuto="0" spid="194" grpId="19"/>
      <p:bldP build="whole" bldLvl="1" animBg="1" rev="0" advAuto="0" spid="175" grpId="4"/>
      <p:bldP build="whole" bldLvl="1" animBg="1" rev="0" advAuto="0" spid="183" grpId="17"/>
      <p:bldP build="whole" bldLvl="1" animBg="1" rev="0" advAuto="0" spid="199" grpId="26"/>
      <p:bldP build="whole" bldLvl="1" animBg="1" rev="0" advAuto="0" spid="182" grpId="15"/>
      <p:bldP build="whole" bldLvl="1" animBg="1" rev="0" advAuto="0" spid="193" grpId="21"/>
      <p:bldP build="whole" bldLvl="1" animBg="1" rev="0" advAuto="0" spid="185" grpId="10"/>
      <p:bldP build="whole" bldLvl="1" animBg="1" rev="0" advAuto="0" spid="186" grpId="18"/>
      <p:bldP build="whole" bldLvl="1" animBg="1" rev="0" advAuto="0" spid="190" grpId="11"/>
      <p:bldP build="whole" bldLvl="1" animBg="1" rev="0" advAuto="0" spid="196" grpId="24"/>
      <p:bldP build="whole" bldLvl="1" animBg="1" rev="0" advAuto="0" spid="189" grpId="13"/>
      <p:bldP build="whole" bldLvl="1" animBg="1" rev="0" advAuto="0" spid="195" grpId="2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表格"/>
          <p:cNvGraphicFramePr/>
          <p:nvPr/>
        </p:nvGraphicFramePr>
        <p:xfrm>
          <a:off x="1948462" y="6782646"/>
          <a:ext cx="5093548" cy="56354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pSp>
        <p:nvGrpSpPr>
          <p:cNvPr id="458" name="成组"/>
          <p:cNvGrpSpPr/>
          <p:nvPr/>
        </p:nvGrpSpPr>
        <p:grpSpPr>
          <a:xfrm>
            <a:off x="960596" y="7563048"/>
            <a:ext cx="1361818" cy="727513"/>
            <a:chOff x="195579" y="0"/>
            <a:chExt cx="1361816" cy="727511"/>
          </a:xfrm>
        </p:grpSpPr>
        <p:sp>
          <p:nvSpPr>
            <p:cNvPr id="456" name="线条"/>
            <p:cNvSpPr/>
            <p:nvPr/>
          </p:nvSpPr>
          <p:spPr>
            <a:xfrm flipV="1">
              <a:off x="1557396" y="0"/>
              <a:ext cx="1" cy="6841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7" name="9+(3-1)*3"/>
            <p:cNvSpPr txBox="1"/>
            <p:nvPr/>
          </p:nvSpPr>
          <p:spPr>
            <a:xfrm>
              <a:off x="195579" y="249991"/>
              <a:ext cx="1114109" cy="477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index</a:t>
              </a:r>
            </a:p>
          </p:txBody>
        </p:sp>
      </p:grpSp>
      <p:graphicFrame>
        <p:nvGraphicFramePr>
          <p:cNvPr id="459" name="表格"/>
          <p:cNvGraphicFramePr/>
          <p:nvPr/>
        </p:nvGraphicFramePr>
        <p:xfrm>
          <a:off x="1948462" y="2312297"/>
          <a:ext cx="5093548" cy="56354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aphicFrame>
        <p:nvGraphicFramePr>
          <p:cNvPr id="460" name="表格"/>
          <p:cNvGraphicFramePr/>
          <p:nvPr/>
        </p:nvGraphicFramePr>
        <p:xfrm>
          <a:off x="1948462" y="4492765"/>
          <a:ext cx="5093548" cy="56354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461" name="9+(3-1)*3"/>
          <p:cNvSpPr txBox="1"/>
          <p:nvPr/>
        </p:nvSpPr>
        <p:spPr>
          <a:xfrm>
            <a:off x="2128189" y="2354244"/>
            <a:ext cx="429922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62" name="9+(3-1)*3"/>
          <p:cNvSpPr txBox="1"/>
          <p:nvPr/>
        </p:nvSpPr>
        <p:spPr>
          <a:xfrm>
            <a:off x="2824978" y="2354244"/>
            <a:ext cx="41930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63" name="9+(3-1)*3"/>
          <p:cNvSpPr txBox="1"/>
          <p:nvPr/>
        </p:nvSpPr>
        <p:spPr>
          <a:xfrm>
            <a:off x="3564718" y="2354244"/>
            <a:ext cx="322784" cy="684176"/>
          </a:xfrm>
          <a:prstGeom prst="rect">
            <a:avLst/>
          </a:prstGeom>
          <a:solidFill>
            <a:srgbClr val="CACAC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464" name="9+(3-1)*3"/>
          <p:cNvSpPr txBox="1"/>
          <p:nvPr/>
        </p:nvSpPr>
        <p:spPr>
          <a:xfrm>
            <a:off x="3575576" y="4534712"/>
            <a:ext cx="35463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5" name="9"/>
          <p:cNvSpPr txBox="1"/>
          <p:nvPr/>
        </p:nvSpPr>
        <p:spPr>
          <a:xfrm>
            <a:off x="3548551" y="3420330"/>
            <a:ext cx="355118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466" name="9"/>
          <p:cNvSpPr txBox="1"/>
          <p:nvPr/>
        </p:nvSpPr>
        <p:spPr>
          <a:xfrm>
            <a:off x="7740819" y="7916463"/>
            <a:ext cx="3104973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data_array</a:t>
            </a:r>
          </a:p>
        </p:txBody>
      </p:sp>
      <p:sp>
        <p:nvSpPr>
          <p:cNvPr id="467" name="9"/>
          <p:cNvSpPr txBox="1"/>
          <p:nvPr/>
        </p:nvSpPr>
        <p:spPr>
          <a:xfrm>
            <a:off x="4982971" y="2354244"/>
            <a:ext cx="3038857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user_input</a:t>
            </a:r>
          </a:p>
        </p:txBody>
      </p:sp>
      <p:sp>
        <p:nvSpPr>
          <p:cNvPr id="468" name="9+(3-1)*3"/>
          <p:cNvSpPr txBox="1"/>
          <p:nvPr/>
        </p:nvSpPr>
        <p:spPr>
          <a:xfrm>
            <a:off x="2128189" y="6824593"/>
            <a:ext cx="429922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69" name="9+(3-1)*3"/>
          <p:cNvSpPr txBox="1"/>
          <p:nvPr/>
        </p:nvSpPr>
        <p:spPr>
          <a:xfrm>
            <a:off x="2814361" y="6824593"/>
            <a:ext cx="44053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70" name="9+(3-1)*3"/>
          <p:cNvSpPr txBox="1"/>
          <p:nvPr/>
        </p:nvSpPr>
        <p:spPr>
          <a:xfrm>
            <a:off x="3511149" y="6824593"/>
            <a:ext cx="42992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71" name="9+(3-1)*3"/>
          <p:cNvSpPr txBox="1"/>
          <p:nvPr/>
        </p:nvSpPr>
        <p:spPr>
          <a:xfrm>
            <a:off x="4235373" y="6824593"/>
            <a:ext cx="43474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472" name="9+(3-1)*3"/>
          <p:cNvSpPr txBox="1"/>
          <p:nvPr/>
        </p:nvSpPr>
        <p:spPr>
          <a:xfrm>
            <a:off x="4859531" y="6824593"/>
            <a:ext cx="694869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473" name="9+(3-1)*3"/>
          <p:cNvSpPr txBox="1"/>
          <p:nvPr/>
        </p:nvSpPr>
        <p:spPr>
          <a:xfrm>
            <a:off x="5633016" y="6824593"/>
            <a:ext cx="67025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474" name="9+(3-1)*3"/>
          <p:cNvSpPr txBox="1"/>
          <p:nvPr/>
        </p:nvSpPr>
        <p:spPr>
          <a:xfrm>
            <a:off x="6347384" y="6824593"/>
            <a:ext cx="680873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475" name="9+(3-1)*3"/>
          <p:cNvSpPr txBox="1"/>
          <p:nvPr/>
        </p:nvSpPr>
        <p:spPr>
          <a:xfrm>
            <a:off x="7044172" y="6824593"/>
            <a:ext cx="67025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16</a:t>
            </a:r>
          </a:p>
        </p:txBody>
      </p:sp>
      <p:sp>
        <p:nvSpPr>
          <p:cNvPr id="476" name="9+(3-1)*3"/>
          <p:cNvSpPr txBox="1"/>
          <p:nvPr/>
        </p:nvSpPr>
        <p:spPr>
          <a:xfrm>
            <a:off x="7748200" y="6824593"/>
            <a:ext cx="64516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…</a:t>
            </a:r>
          </a:p>
        </p:txBody>
      </p:sp>
      <p:grpSp>
        <p:nvGrpSpPr>
          <p:cNvPr id="479" name="成组"/>
          <p:cNvGrpSpPr/>
          <p:nvPr/>
        </p:nvGrpSpPr>
        <p:grpSpPr>
          <a:xfrm>
            <a:off x="4003898" y="3420330"/>
            <a:ext cx="5125513" cy="684175"/>
            <a:chOff x="0" y="0"/>
            <a:chExt cx="5125512" cy="684174"/>
          </a:xfrm>
        </p:grpSpPr>
        <p:sp>
          <p:nvSpPr>
            <p:cNvPr id="477" name="9"/>
            <p:cNvSpPr txBox="1"/>
            <p:nvPr/>
          </p:nvSpPr>
          <p:spPr>
            <a:xfrm>
              <a:off x="1625290" y="0"/>
              <a:ext cx="3500223" cy="684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BFBFB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str_replace()</a:t>
              </a:r>
            </a:p>
          </p:txBody>
        </p:sp>
        <p:sp>
          <p:nvSpPr>
            <p:cNvPr id="478" name="线条"/>
            <p:cNvSpPr/>
            <p:nvPr/>
          </p:nvSpPr>
          <p:spPr>
            <a:xfrm flipH="1" flipV="1">
              <a:off x="0" y="364470"/>
              <a:ext cx="152506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82" name="成组"/>
          <p:cNvGrpSpPr/>
          <p:nvPr/>
        </p:nvGrpSpPr>
        <p:grpSpPr>
          <a:xfrm>
            <a:off x="4003898" y="5649095"/>
            <a:ext cx="4845605" cy="684176"/>
            <a:chOff x="0" y="0"/>
            <a:chExt cx="4845604" cy="684174"/>
          </a:xfrm>
        </p:grpSpPr>
        <p:sp>
          <p:nvSpPr>
            <p:cNvPr id="480" name="9"/>
            <p:cNvSpPr txBox="1"/>
            <p:nvPr/>
          </p:nvSpPr>
          <p:spPr>
            <a:xfrm>
              <a:off x="1905198" y="0"/>
              <a:ext cx="2940407" cy="684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BFBFB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cal() % 256</a:t>
              </a:r>
            </a:p>
          </p:txBody>
        </p:sp>
        <p:sp>
          <p:nvSpPr>
            <p:cNvPr id="481" name="线条"/>
            <p:cNvSpPr/>
            <p:nvPr/>
          </p:nvSpPr>
          <p:spPr>
            <a:xfrm flipH="1" flipV="1">
              <a:off x="0" y="364470"/>
              <a:ext cx="152506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483" name="2018-05-08 16.46.31.gif" descr="2018-05-08 16.46.3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468" y="298456"/>
            <a:ext cx="10401105" cy="9156687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9"/>
          <p:cNvSpPr txBox="1"/>
          <p:nvPr/>
        </p:nvSpPr>
        <p:spPr>
          <a:xfrm>
            <a:off x="4402661" y="8718669"/>
            <a:ext cx="163400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485" name="9"/>
          <p:cNvSpPr txBox="1"/>
          <p:nvPr/>
        </p:nvSpPr>
        <p:spPr>
          <a:xfrm>
            <a:off x="583600" y="3665057"/>
            <a:ext cx="637922" cy="2423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v</a:t>
            </a:r>
          </a:p>
          <a:p>
            <a:pPr>
              <a:lnSpc>
                <a:spcPct val="70000"/>
              </a:lnSpc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a</a:t>
            </a:r>
          </a:p>
          <a:p>
            <a:pPr>
              <a:lnSpc>
                <a:spcPct val="70000"/>
              </a:lnSpc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l</a:t>
            </a:r>
          </a:p>
          <a:p>
            <a:pPr>
              <a:lnSpc>
                <a:spcPct val="70000"/>
              </a:lnSpc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u</a:t>
            </a:r>
          </a:p>
          <a:p>
            <a:pPr>
              <a:lnSpc>
                <a:spcPct val="70000"/>
              </a:lnSpc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e</a:t>
            </a:r>
          </a:p>
        </p:txBody>
      </p:sp>
      <p:pic>
        <p:nvPicPr>
          <p:cNvPr id="486" name="2.png" descr="2.png"/>
          <p:cNvPicPr>
            <a:picLocks noChangeAspect="1"/>
          </p:cNvPicPr>
          <p:nvPr/>
        </p:nvPicPr>
        <p:blipFill>
          <a:blip r:embed="rId3">
            <a:extLst/>
          </a:blip>
          <a:srcRect l="0" t="4166" r="0" b="4166"/>
          <a:stretch>
            <a:fillRect/>
          </a:stretch>
        </p:blipFill>
        <p:spPr>
          <a:xfrm>
            <a:off x="6875128" y="2978969"/>
            <a:ext cx="5520961" cy="37956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9" name="成组"/>
          <p:cNvGrpSpPr/>
          <p:nvPr/>
        </p:nvGrpSpPr>
        <p:grpSpPr>
          <a:xfrm>
            <a:off x="5577420" y="4763278"/>
            <a:ext cx="1274827" cy="748522"/>
            <a:chOff x="-57848" y="48361"/>
            <a:chExt cx="1274825" cy="748521"/>
          </a:xfrm>
        </p:grpSpPr>
        <p:sp>
          <p:nvSpPr>
            <p:cNvPr id="487" name="线条"/>
            <p:cNvSpPr/>
            <p:nvPr/>
          </p:nvSpPr>
          <p:spPr>
            <a:xfrm>
              <a:off x="232130" y="796882"/>
              <a:ext cx="69486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88" name="write"/>
            <p:cNvSpPr txBox="1"/>
            <p:nvPr/>
          </p:nvSpPr>
          <p:spPr>
            <a:xfrm>
              <a:off x="-57849" y="48361"/>
              <a:ext cx="1274827" cy="562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DDDDDD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write</a:t>
              </a:r>
            </a:p>
          </p:txBody>
        </p:sp>
      </p:grpSp>
      <p:grpSp>
        <p:nvGrpSpPr>
          <p:cNvPr id="492" name="成组"/>
          <p:cNvGrpSpPr/>
          <p:nvPr/>
        </p:nvGrpSpPr>
        <p:grpSpPr>
          <a:xfrm>
            <a:off x="340339" y="549177"/>
            <a:ext cx="3819664" cy="2797691"/>
            <a:chOff x="0" y="0"/>
            <a:chExt cx="3819663" cy="2797690"/>
          </a:xfrm>
        </p:grpSpPr>
        <p:sp>
          <p:nvSpPr>
            <p:cNvPr id="490" name="弧形 5"/>
            <p:cNvSpPr/>
            <p:nvPr/>
          </p:nvSpPr>
          <p:spPr>
            <a:xfrm rot="4486241">
              <a:off x="1203920" y="-30865"/>
              <a:ext cx="1729447" cy="315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09" h="21600" fill="norm" stroke="1" extrusionOk="0">
                  <a:moveTo>
                    <a:pt x="0" y="0"/>
                  </a:moveTo>
                  <a:lnTo>
                    <a:pt x="0" y="0"/>
                  </a:lnTo>
                  <a:cubicBezTo>
                    <a:pt x="13464" y="3063"/>
                    <a:pt x="21600" y="12223"/>
                    <a:pt x="19186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8109" tIns="38109" rIns="38109" bIns="38109" numCol="1" anchor="ctr">
              <a:noAutofit/>
            </a:bodyPr>
            <a:lstStyle/>
            <a:p>
              <a:pPr defTabSz="1300459">
                <a:defRPr b="1" sz="2400">
                  <a:ln w="12192">
                    <a:solidFill>
                      <a:srgbClr val="333F50"/>
                    </a:solidFill>
                  </a:ln>
                  <a:solidFill>
                    <a:srgbClr val="8D98A7"/>
                  </a:solidFill>
                  <a:effectLst>
                    <a:outerShdw sx="100000" sy="100000" kx="0" ky="0" algn="b" rotWithShape="0" blurRad="0" dist="38100" dir="2640000">
                      <a:srgbClr val="333F50"/>
                    </a:outerShdw>
                  </a:effectLst>
                  <a:latin typeface="等线"/>
                  <a:ea typeface="等线"/>
                  <a:cs typeface="等线"/>
                  <a:sym typeface="等线"/>
                </a:defRPr>
              </a:pPr>
            </a:p>
          </p:txBody>
        </p:sp>
        <p:sp>
          <p:nvSpPr>
            <p:cNvPr id="491" name="矩形 7"/>
            <p:cNvSpPr txBox="1"/>
            <p:nvPr/>
          </p:nvSpPr>
          <p:spPr>
            <a:xfrm>
              <a:off x="0" y="0"/>
              <a:ext cx="2866715" cy="1892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79" tIns="48779" rIns="48779" bIns="48779" numCol="1" anchor="t">
              <a:spAutoFit/>
            </a:bodyPr>
            <a:lstStyle/>
            <a:p>
              <a:pPr defTabSz="1300459">
                <a:defRPr b="1" sz="4400">
                  <a:ln w="9313">
                    <a:solidFill>
                      <a:srgbClr val="FFFFFF"/>
                    </a:solidFill>
                  </a:ln>
                  <a:latin typeface="Segoe Print"/>
                  <a:ea typeface="Segoe Print"/>
                  <a:cs typeface="Segoe Print"/>
                  <a:sym typeface="Segoe Print"/>
                </a:defRPr>
              </a:pPr>
              <a:r>
                <a:t>Analysis</a:t>
              </a:r>
              <a:endParaRPr>
                <a:latin typeface="等线 Light"/>
                <a:ea typeface="等线 Light"/>
                <a:cs typeface="等线 Light"/>
                <a:sym typeface="等线 Light"/>
              </a:endParaRPr>
            </a:p>
            <a:p>
              <a:pPr defTabSz="1300459">
                <a:defRPr b="1" sz="4400">
                  <a:ln w="9313">
                    <a:solidFill>
                      <a:srgbClr val="FFFFFF"/>
                    </a:solidFill>
                  </a:ln>
                  <a:latin typeface="Segoe Print"/>
                  <a:ea typeface="Segoe Print"/>
                  <a:cs typeface="Segoe Print"/>
                  <a:sym typeface="Segoe Print"/>
                </a:defRPr>
              </a:pPr>
              <a:r>
                <a:t>&amp;Design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4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4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00"/>
                            </p:stCondLst>
                            <p:childTnLst>
                              <p:par>
                                <p:cTn id="38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9" dur="1500" fill="hold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path" nodeType="click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2375 0.221052" origin="layout" pathEditMode="relative">
                                      <p:cBhvr>
                                        <p:cTn id="44" dur="2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3805 0.226898" origin="layout" pathEditMode="relative">
                                      <p:cBhvr>
                                        <p:cTn id="47" dur="2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path" nodeType="click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7819 -0.438130" origin="layout" pathEditMode="relative">
                                      <p:cBhvr>
                                        <p:cTn id="51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52922 0.110396" origin="layout" pathEditMode="relative">
                                      <p:cBhvr>
                                        <p:cTn id="54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1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xit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2" dur="1500" fill="hold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37819 -0.438130 L 0.000290 0.001588" origin="layout" pathEditMode="relative">
                                      <p:cBhvr>
                                        <p:cTn id="66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52922 0.110396 L 0.002902 0.223661" origin="layout" pathEditMode="relative">
                                      <p:cBhvr>
                                        <p:cTn id="69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path" nodeType="after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2902 0.223661 L 0.000779 0.001504" origin="layout" pathEditMode="relative">
                                      <p:cBhvr>
                                        <p:cTn id="72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path" nodeType="click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11742 0.230726" origin="layout" pathEditMode="relative">
                                      <p:cBhvr>
                                        <p:cTn id="80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path" nodeType="withEffect" presetSubtype="0" presetID="-1" grpId="2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2375 0.221052 L -0.003256 0.457486" origin="layout" pathEditMode="relative">
                                      <p:cBhvr>
                                        <p:cTn id="83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path" nodeType="withEffect" presetSubtype="0" presetID="-1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3805 0.226898 L -0.055413 0.458085" origin="layout" pathEditMode="relative">
                                      <p:cBhvr>
                                        <p:cTn id="86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path" nodeType="afterEffect" presetSubtype="0" presetID="-1" grpId="2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3256 0.457486 L -0.001318 0.001458" origin="layout" pathEditMode="relative">
                                      <p:cBhvr>
                                        <p:cTn id="89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path" nodeType="withEffect" presetSubtype="0" presetID="-1" grpId="2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55413 0.458085 L -0.000954 -0.000598" origin="layout" pathEditMode="relative">
                                      <p:cBhvr>
                                        <p:cTn id="92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Class="exit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5" dur="1000" fill="hold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path" nodeType="clickEffect" presetSubtype="0" presetID="-1" grpId="2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290 0.001588 L 0.054379 0.001327" origin="layout" pathEditMode="relative">
                                      <p:cBhvr>
                                        <p:cTn id="104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mph" nodeType="afterEffect" presetSubtype="0" presetID="35" grpId="30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entr" nodeType="clickEffect" presetSubtype="0" presetID="1" grpId="3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Class="entr" nodeType="afterEffect" presetSubtype="0" presetID="1" grpId="3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afterEffect" presetSubtype="0" presetID="1" grpId="3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Class="entr" nodeType="afterEffect" presetSubtype="0" presetID="1" grpId="3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Class="entr" nodeType="afterEffect" presetSubtype="0" presetID="1" grpId="3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ntr" nodeType="afterEffect" presetSubtype="0" presetID="1" grpId="3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ntr" nodeType="clickEffect" presetSubtype="0" presetID="1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ntr" nodeType="afterEffect" presetSubtype="0" presetID="1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Class="exit" nodeType="click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3" dur="1500" fill="hold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Class="exit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7" dur="1500" fill="hold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000"/>
                            </p:stCondLst>
                            <p:childTnLst>
                              <p:par>
                                <p:cTn id="150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00"/>
                            </p:stCondLst>
                            <p:childTnLst>
                              <p:par>
                                <p:cTn id="154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6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Class="exit" nodeType="click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0" dur="1500" fill="hold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Class="exit" nodeType="afterEffect" presetID="9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4" dur="1500" fill="hold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000"/>
                            </p:stCondLst>
                            <p:childTnLst>
                              <p:par>
                                <p:cTn id="167" presetClass="entr" nodeType="afterEffect" presetSubtype="16" presetID="23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000"/>
                            </p:stCondLst>
                            <p:childTnLst>
                              <p:par>
                                <p:cTn id="172" presetClass="entr" nodeType="afterEffect" presetSubtype="16" presetID="23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6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9" grpId="39"/>
      <p:bldP build="whole" bldLvl="1" animBg="1" rev="0" advAuto="0" spid="489" grpId="48"/>
      <p:bldP build="whole" bldLvl="1" animBg="1" rev="0" advAuto="0" spid="479" grpId="41"/>
      <p:bldP build="whole" bldLvl="1" animBg="1" rev="0" advAuto="0" spid="465" grpId="16"/>
      <p:bldP build="whole" bldLvl="1" animBg="1" rev="0" advAuto="0" spid="465" grpId="17"/>
      <p:bldP build="whole" bldLvl="1" animBg="1" rev="0" advAuto="0" spid="482" grpId="40"/>
      <p:bldP build="whole" bldLvl="1" animBg="1" rev="0" advAuto="0" spid="482" grpId="42"/>
      <p:bldP build="whole" bldLvl="1" animBg="1" rev="0" advAuto="0" spid="486" grpId="47"/>
      <p:bldP build="whole" bldLvl="1" animBg="1" rev="0" advAuto="0" spid="462" grpId="5"/>
      <p:bldP build="whole" bldLvl="1" animBg="1" rev="0" advAuto="0" spid="485" grpId="44"/>
      <p:bldP build="whole" bldLvl="1" animBg="1" rev="0" advAuto="0" spid="485" grpId="45"/>
      <p:bldP build="whole" bldLvl="1" animBg="1" rev="0" advAuto="0" spid="470" grpId="32"/>
      <p:bldP build="whole" bldLvl="1" animBg="1" rev="0" advAuto="0" spid="458" grpId="10"/>
      <p:bldP build="whole" bldLvl="1" animBg="1" rev="0" advAuto="0" spid="472" grpId="34"/>
      <p:bldP build="whole" bldLvl="1" animBg="1" rev="0" advAuto="0" spid="474" grpId="36"/>
      <p:bldP build="whole" bldLvl="1" animBg="1" rev="0" advAuto="0" spid="476" grpId="38"/>
      <p:bldP build="whole" bldLvl="1" animBg="1" rev="0" advAuto="0" spid="466" grpId="9"/>
      <p:bldP build="whole" bldLvl="1" animBg="1" rev="0" advAuto="0" spid="469" grpId="31"/>
      <p:bldP build="whole" bldLvl="1" animBg="1" rev="0" advAuto="0" spid="492" grpId="1"/>
      <p:bldP build="whole" bldLvl="1" animBg="1" rev="0" advAuto="0" spid="455" grpId="8"/>
      <p:bldP build="whole" bldLvl="1" animBg="1" rev="0" advAuto="0" spid="468" grpId="28"/>
      <p:bldP build="whole" bldLvl="1" animBg="1" rev="0" advAuto="0" spid="484" grpId="43"/>
      <p:bldP build="whole" bldLvl="1" animBg="1" rev="0" advAuto="0" spid="464" grpId="21"/>
      <p:bldP build="whole" bldLvl="1" animBg="1" rev="0" advAuto="0" spid="458" grpId="30"/>
      <p:bldP build="whole" bldLvl="1" animBg="1" rev="0" advAuto="0" spid="492" grpId="11"/>
      <p:bldP build="whole" bldLvl="1" animBg="1" rev="0" advAuto="0" spid="484" grpId="46"/>
      <p:bldP build="whole" bldLvl="1" animBg="1" rev="0" advAuto="0" spid="464" grpId="27"/>
      <p:bldP build="whole" bldLvl="1" animBg="1" rev="0" advAuto="0" spid="463" grpId="4"/>
      <p:bldP build="whole" bldLvl="1" animBg="1" rev="0" advAuto="0" spid="461" grpId="3"/>
      <p:bldP build="whole" bldLvl="1" animBg="1" rev="0" advAuto="0" spid="471" grpId="33"/>
      <p:bldP build="whole" bldLvl="1" animBg="1" rev="0" advAuto="0" spid="473" grpId="35"/>
      <p:bldP build="whole" bldLvl="1" animBg="1" rev="0" advAuto="0" spid="459" grpId="2"/>
      <p:bldP build="whole" bldLvl="1" animBg="1" rev="0" advAuto="0" spid="460" grpId="7"/>
      <p:bldP build="whole" bldLvl="1" animBg="1" rev="0" advAuto="0" spid="475" grpId="37"/>
      <p:bldP build="whole" bldLvl="1" animBg="1" rev="0" advAuto="0" spid="467" grpId="6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Evaluate the expression"/>
          <p:cNvSpPr txBox="1"/>
          <p:nvPr>
            <p:ph type="title"/>
          </p:nvPr>
        </p:nvSpPr>
        <p:spPr>
          <a:xfrm>
            <a:off x="997771" y="1364576"/>
            <a:ext cx="10740255" cy="1806833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0D0D0D"/>
                </a:solidFill>
              </a:defRPr>
            </a:lvl1pPr>
          </a:lstStyle>
          <a:p>
            <a:pPr/>
            <a:r>
              <a:t>Expression Evaluation</a:t>
            </a:r>
          </a:p>
        </p:txBody>
      </p:sp>
      <p:sp>
        <p:nvSpPr>
          <p:cNvPr id="495" name="Calculate"/>
          <p:cNvSpPr txBox="1"/>
          <p:nvPr/>
        </p:nvSpPr>
        <p:spPr>
          <a:xfrm>
            <a:off x="5566676" y="6980163"/>
            <a:ext cx="1875022" cy="64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Calculate</a:t>
            </a:r>
          </a:p>
        </p:txBody>
      </p:sp>
      <p:graphicFrame>
        <p:nvGraphicFramePr>
          <p:cNvPr id="496" name="表格"/>
          <p:cNvGraphicFramePr/>
          <p:nvPr/>
        </p:nvGraphicFramePr>
        <p:xfrm>
          <a:off x="3106956" y="4180044"/>
          <a:ext cx="952892" cy="337445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49715"/>
              </a:tblGrid>
              <a:tr h="842818">
                <a:tc>
                  <a:txBody>
                    <a:bodyPr/>
                    <a:lstStyle/>
                    <a:p>
                      <a:pPr indent="228600" defTabSz="584229">
                        <a:defRPr sz="2400"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>
                    <a:lnL w="3175">
                      <a:solidFill>
                        <a:srgbClr val="EEEEEE"/>
                      </a:solidFill>
                    </a:lnL>
                    <a:lnR w="3175">
                      <a:solidFill>
                        <a:srgbClr val="EEEEEE"/>
                      </a:solidFill>
                    </a:lnR>
                    <a:lnT w="3175">
                      <a:solidFill>
                        <a:srgbClr val="EEEEEE"/>
                      </a:solidFill>
                    </a:lnT>
                    <a:lnB w="3175">
                      <a:solidFill>
                        <a:srgbClr val="EEEEEE"/>
                      </a:solidFill>
                    </a:lnB>
                    <a:solidFill>
                      <a:srgbClr val="CABBD3"/>
                    </a:solidFill>
                  </a:tcPr>
                </a:tc>
              </a:tr>
              <a:tr h="842818">
                <a:tc>
                  <a:txBody>
                    <a:bodyPr/>
                    <a:lstStyle/>
                    <a:p>
                      <a:pPr indent="228600" defTabSz="584229">
                        <a:defRPr sz="2400"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>
                    <a:lnL w="3175">
                      <a:solidFill>
                        <a:srgbClr val="EEEEEE"/>
                      </a:solidFill>
                    </a:lnL>
                    <a:lnR w="3175">
                      <a:solidFill>
                        <a:srgbClr val="EEEEEE"/>
                      </a:solidFill>
                    </a:lnR>
                    <a:lnT w="3175">
                      <a:solidFill>
                        <a:srgbClr val="EEEEEE"/>
                      </a:solidFill>
                    </a:lnT>
                    <a:lnB w="3175">
                      <a:solidFill>
                        <a:srgbClr val="EEEEEE"/>
                      </a:solidFill>
                    </a:lnB>
                    <a:solidFill>
                      <a:srgbClr val="AF9ABD"/>
                    </a:solidFill>
                  </a:tcPr>
                </a:tc>
              </a:tr>
              <a:tr h="842818">
                <a:tc>
                  <a:txBody>
                    <a:bodyPr/>
                    <a:lstStyle/>
                    <a:p>
                      <a:pPr indent="228600" defTabSz="584229">
                        <a:defRPr sz="2400"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>
                    <a:lnL w="3175">
                      <a:solidFill>
                        <a:srgbClr val="EEEEEE"/>
                      </a:solidFill>
                    </a:lnL>
                    <a:lnR w="3175">
                      <a:solidFill>
                        <a:srgbClr val="EEEEEE"/>
                      </a:solidFill>
                    </a:lnR>
                    <a:lnT w="3175">
                      <a:solidFill>
                        <a:srgbClr val="EEEEEE"/>
                      </a:solidFill>
                    </a:lnT>
                    <a:lnB w="3175">
                      <a:solidFill>
                        <a:srgbClr val="EEEEEE"/>
                      </a:solidFill>
                    </a:lnB>
                    <a:solidFill>
                      <a:srgbClr val="CABBD3"/>
                    </a:solidFill>
                  </a:tcPr>
                </a:tc>
              </a:tr>
              <a:tr h="842818">
                <a:tc>
                  <a:txBody>
                    <a:bodyPr/>
                    <a:lstStyle/>
                    <a:p>
                      <a:pPr indent="228600" defTabSz="584229">
                        <a:defRPr sz="2400"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>
                    <a:lnL w="3175">
                      <a:solidFill>
                        <a:srgbClr val="EEEEEE"/>
                      </a:solidFill>
                    </a:lnL>
                    <a:lnR w="3175">
                      <a:solidFill>
                        <a:srgbClr val="EEEEEE"/>
                      </a:solidFill>
                    </a:lnR>
                    <a:lnT w="3175">
                      <a:solidFill>
                        <a:srgbClr val="EEEEEE"/>
                      </a:solidFill>
                    </a:lnT>
                    <a:lnB w="3175">
                      <a:solidFill>
                        <a:srgbClr val="EEEEEE"/>
                      </a:solidFill>
                    </a:lnB>
                    <a:solidFill>
                      <a:srgbClr val="AF9ABD"/>
                    </a:solidFill>
                  </a:tcPr>
                </a:tc>
              </a:tr>
            </a:tbl>
          </a:graphicData>
        </a:graphic>
      </p:graphicFrame>
      <p:sp>
        <p:nvSpPr>
          <p:cNvPr id="497" name="9+(3-1)*3"/>
          <p:cNvSpPr txBox="1"/>
          <p:nvPr/>
        </p:nvSpPr>
        <p:spPr>
          <a:xfrm>
            <a:off x="2494427" y="3013278"/>
            <a:ext cx="1951440" cy="126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9" tIns="38109" rIns="38109" bIns="38109" anchor="ctr">
            <a:spAutoFit/>
          </a:bodyPr>
          <a:lstStyle>
            <a:lvl1pPr>
              <a:defRPr>
                <a:solidFill>
                  <a:srgbClr val="0D0D0D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9+(3-1)*3</a:t>
            </a:r>
          </a:p>
        </p:txBody>
      </p:sp>
      <p:sp>
        <p:nvSpPr>
          <p:cNvPr id="498" name="9"/>
          <p:cNvSpPr txBox="1"/>
          <p:nvPr/>
        </p:nvSpPr>
        <p:spPr>
          <a:xfrm>
            <a:off x="6068387" y="3332205"/>
            <a:ext cx="371570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9" tIns="38109" rIns="38109" bIns="38109" anchor="ctr">
            <a:spAutoFit/>
          </a:bodyPr>
          <a:lstStyle>
            <a:lvl1pPr>
              <a:defRPr>
                <a:solidFill>
                  <a:srgbClr val="0D0D0D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499" name="3"/>
          <p:cNvSpPr txBox="1"/>
          <p:nvPr/>
        </p:nvSpPr>
        <p:spPr>
          <a:xfrm>
            <a:off x="6449480" y="3332205"/>
            <a:ext cx="371570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9" tIns="38109" rIns="38109" bIns="38109" anchor="ctr">
            <a:spAutoFit/>
          </a:bodyPr>
          <a:lstStyle>
            <a:lvl1pPr>
              <a:defRPr>
                <a:solidFill>
                  <a:srgbClr val="0D0D0D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00" name="1"/>
          <p:cNvSpPr txBox="1"/>
          <p:nvPr/>
        </p:nvSpPr>
        <p:spPr>
          <a:xfrm>
            <a:off x="6906437" y="3346331"/>
            <a:ext cx="329254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solidFill>
                  <a:srgbClr val="0D0D0D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01" name="-"/>
          <p:cNvSpPr txBox="1"/>
          <p:nvPr/>
        </p:nvSpPr>
        <p:spPr>
          <a:xfrm>
            <a:off x="7202141" y="3332205"/>
            <a:ext cx="327283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9" tIns="38109" rIns="38109" bIns="38109" anchor="ctr">
            <a:spAutoFit/>
          </a:bodyPr>
          <a:lstStyle>
            <a:lvl1pPr>
              <a:defRPr>
                <a:solidFill>
                  <a:srgbClr val="0D0D0D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502" name="3"/>
          <p:cNvSpPr txBox="1"/>
          <p:nvPr/>
        </p:nvSpPr>
        <p:spPr>
          <a:xfrm>
            <a:off x="7564521" y="3332205"/>
            <a:ext cx="371569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9" tIns="38109" rIns="38109" bIns="38109" anchor="ctr">
            <a:spAutoFit/>
          </a:bodyPr>
          <a:lstStyle>
            <a:lvl1pPr>
              <a:defRPr>
                <a:solidFill>
                  <a:srgbClr val="0D0D0D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03" name="*"/>
          <p:cNvSpPr txBox="1"/>
          <p:nvPr/>
        </p:nvSpPr>
        <p:spPr>
          <a:xfrm>
            <a:off x="8016372" y="3332205"/>
            <a:ext cx="352949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9" tIns="38109" rIns="38109" bIns="38109" anchor="ctr">
            <a:spAutoFit/>
          </a:bodyPr>
          <a:lstStyle>
            <a:lvl1pPr>
              <a:defRPr>
                <a:solidFill>
                  <a:srgbClr val="0D0D0D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04" name="+"/>
          <p:cNvSpPr txBox="1"/>
          <p:nvPr/>
        </p:nvSpPr>
        <p:spPr>
          <a:xfrm>
            <a:off x="8428442" y="3346331"/>
            <a:ext cx="371570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9" tIns="38109" rIns="38109" bIns="38109" anchor="ctr">
            <a:spAutoFit/>
          </a:bodyPr>
          <a:lstStyle>
            <a:lvl1pPr>
              <a:defRPr>
                <a:solidFill>
                  <a:srgbClr val="0D0D0D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05" name="+"/>
          <p:cNvSpPr txBox="1"/>
          <p:nvPr/>
        </p:nvSpPr>
        <p:spPr>
          <a:xfrm>
            <a:off x="3402122" y="6776168"/>
            <a:ext cx="362554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06" name="("/>
          <p:cNvSpPr txBox="1"/>
          <p:nvPr/>
        </p:nvSpPr>
        <p:spPr>
          <a:xfrm>
            <a:off x="3449177" y="6013981"/>
            <a:ext cx="268447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(</a:t>
            </a:r>
          </a:p>
        </p:txBody>
      </p:sp>
      <p:sp>
        <p:nvSpPr>
          <p:cNvPr id="507" name="-"/>
          <p:cNvSpPr txBox="1"/>
          <p:nvPr/>
        </p:nvSpPr>
        <p:spPr>
          <a:xfrm>
            <a:off x="3457862" y="5185104"/>
            <a:ext cx="251074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508" name=")"/>
          <p:cNvSpPr txBox="1"/>
          <p:nvPr/>
        </p:nvSpPr>
        <p:spPr>
          <a:xfrm>
            <a:off x="3449177" y="4299684"/>
            <a:ext cx="268447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509" name="*"/>
          <p:cNvSpPr txBox="1"/>
          <p:nvPr/>
        </p:nvSpPr>
        <p:spPr>
          <a:xfrm>
            <a:off x="3386437" y="6070526"/>
            <a:ext cx="393923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solidFill>
                  <a:srgbClr val="0B0B0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graphicFrame>
        <p:nvGraphicFramePr>
          <p:cNvPr id="510" name="表格"/>
          <p:cNvGraphicFramePr/>
          <p:nvPr/>
        </p:nvGraphicFramePr>
        <p:xfrm>
          <a:off x="7763602" y="4105446"/>
          <a:ext cx="952892" cy="33744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49715"/>
              </a:tblGrid>
              <a:tr h="842818">
                <a:tc>
                  <a:txBody>
                    <a:bodyPr/>
                    <a:lstStyle/>
                    <a:p>
                      <a:pPr indent="228600" defTabSz="584229">
                        <a:defRPr sz="2400"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>
                    <a:lnL w="3175">
                      <a:solidFill>
                        <a:srgbClr val="EEEEEE"/>
                      </a:solidFill>
                    </a:lnL>
                    <a:lnR w="3175">
                      <a:solidFill>
                        <a:srgbClr val="EEEEEE"/>
                      </a:solidFill>
                    </a:lnR>
                    <a:lnT w="3175">
                      <a:solidFill>
                        <a:srgbClr val="EEEEEE"/>
                      </a:solidFill>
                    </a:lnT>
                    <a:lnB w="3175">
                      <a:solidFill>
                        <a:srgbClr val="EEEEEE"/>
                      </a:solidFill>
                    </a:lnB>
                    <a:solidFill>
                      <a:srgbClr val="CABBD3"/>
                    </a:solidFill>
                  </a:tcPr>
                </a:tc>
              </a:tr>
              <a:tr h="842818">
                <a:tc>
                  <a:txBody>
                    <a:bodyPr/>
                    <a:lstStyle/>
                    <a:p>
                      <a:pPr indent="228600" defTabSz="584229">
                        <a:defRPr sz="2400"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>
                    <a:lnL w="3175">
                      <a:solidFill>
                        <a:srgbClr val="EEEEEE"/>
                      </a:solidFill>
                    </a:lnL>
                    <a:lnR w="3175">
                      <a:solidFill>
                        <a:srgbClr val="EEEEEE"/>
                      </a:solidFill>
                    </a:lnR>
                    <a:lnT w="3175">
                      <a:solidFill>
                        <a:srgbClr val="EEEEEE"/>
                      </a:solidFill>
                    </a:lnT>
                    <a:lnB w="3175">
                      <a:solidFill>
                        <a:srgbClr val="EEEEEE"/>
                      </a:solidFill>
                    </a:lnB>
                    <a:solidFill>
                      <a:srgbClr val="AF9ABD"/>
                    </a:solidFill>
                  </a:tcPr>
                </a:tc>
              </a:tr>
              <a:tr h="842818">
                <a:tc>
                  <a:txBody>
                    <a:bodyPr/>
                    <a:lstStyle/>
                    <a:p>
                      <a:pPr indent="228600" defTabSz="584229">
                        <a:defRPr sz="2400"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>
                    <a:lnL w="3175">
                      <a:solidFill>
                        <a:srgbClr val="EEEEEE"/>
                      </a:solidFill>
                    </a:lnL>
                    <a:lnR w="3175">
                      <a:solidFill>
                        <a:srgbClr val="EEEEEE"/>
                      </a:solidFill>
                    </a:lnR>
                    <a:lnT w="3175">
                      <a:solidFill>
                        <a:srgbClr val="EEEEEE"/>
                      </a:solidFill>
                    </a:lnT>
                    <a:lnB w="3175">
                      <a:solidFill>
                        <a:srgbClr val="EEEEEE"/>
                      </a:solidFill>
                    </a:lnB>
                    <a:solidFill>
                      <a:srgbClr val="CABBD3"/>
                    </a:solidFill>
                  </a:tcPr>
                </a:tc>
              </a:tr>
              <a:tr h="842818">
                <a:tc>
                  <a:txBody>
                    <a:bodyPr/>
                    <a:lstStyle/>
                    <a:p>
                      <a:pPr indent="228600" defTabSz="584229">
                        <a:defRPr sz="2400"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>
                    <a:lnL w="3175">
                      <a:solidFill>
                        <a:srgbClr val="EEEEEE"/>
                      </a:solidFill>
                    </a:lnL>
                    <a:lnR w="3175">
                      <a:solidFill>
                        <a:srgbClr val="EEEEEE"/>
                      </a:solidFill>
                    </a:lnR>
                    <a:lnT w="3175">
                      <a:solidFill>
                        <a:srgbClr val="EEEEEE"/>
                      </a:solidFill>
                    </a:lnT>
                    <a:lnB w="3175">
                      <a:solidFill>
                        <a:srgbClr val="EEEEEE"/>
                      </a:solidFill>
                    </a:lnB>
                    <a:solidFill>
                      <a:srgbClr val="AF9ABD"/>
                    </a:solidFill>
                  </a:tcPr>
                </a:tc>
              </a:tr>
            </a:tbl>
          </a:graphicData>
        </a:graphic>
      </p:graphicFrame>
      <p:sp>
        <p:nvSpPr>
          <p:cNvPr id="511" name="9"/>
          <p:cNvSpPr txBox="1"/>
          <p:nvPr/>
        </p:nvSpPr>
        <p:spPr>
          <a:xfrm>
            <a:off x="8037779" y="6661840"/>
            <a:ext cx="404540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solidFill>
                  <a:srgbClr val="010101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512" name="3"/>
          <p:cNvSpPr txBox="1"/>
          <p:nvPr/>
        </p:nvSpPr>
        <p:spPr>
          <a:xfrm>
            <a:off x="8040191" y="5871071"/>
            <a:ext cx="399714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solidFill>
                  <a:srgbClr val="050505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13" name="1"/>
          <p:cNvSpPr txBox="1"/>
          <p:nvPr/>
        </p:nvSpPr>
        <p:spPr>
          <a:xfrm>
            <a:off x="8075422" y="5004085"/>
            <a:ext cx="329254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14" name="2"/>
          <p:cNvSpPr txBox="1"/>
          <p:nvPr/>
        </p:nvSpPr>
        <p:spPr>
          <a:xfrm>
            <a:off x="8037779" y="5871071"/>
            <a:ext cx="404540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15" name="3"/>
          <p:cNvSpPr txBox="1"/>
          <p:nvPr/>
        </p:nvSpPr>
        <p:spPr>
          <a:xfrm>
            <a:off x="8040191" y="5004085"/>
            <a:ext cx="399714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16" name="6"/>
          <p:cNvSpPr txBox="1"/>
          <p:nvPr/>
        </p:nvSpPr>
        <p:spPr>
          <a:xfrm>
            <a:off x="8037779" y="5871071"/>
            <a:ext cx="404540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17" name="15"/>
          <p:cNvSpPr txBox="1"/>
          <p:nvPr/>
        </p:nvSpPr>
        <p:spPr>
          <a:xfrm>
            <a:off x="7916161" y="6661840"/>
            <a:ext cx="647771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518" name="9+(3-1)*3=15!"/>
          <p:cNvSpPr txBox="1"/>
          <p:nvPr/>
        </p:nvSpPr>
        <p:spPr>
          <a:xfrm>
            <a:off x="4561356" y="5347070"/>
            <a:ext cx="3342608" cy="65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9" tIns="38109" rIns="38109" bIns="38109" anchor="ctr">
            <a:spAutoFit/>
          </a:bodyPr>
          <a:lstStyle>
            <a:lvl1pPr>
              <a:defRPr>
                <a:solidFill>
                  <a:srgbClr val="0D0D0D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9+(3-1)*3=15!</a:t>
            </a:r>
          </a:p>
        </p:txBody>
      </p:sp>
      <p:grpSp>
        <p:nvGrpSpPr>
          <p:cNvPr id="521" name="组合 29"/>
          <p:cNvGrpSpPr/>
          <p:nvPr/>
        </p:nvGrpSpPr>
        <p:grpSpPr>
          <a:xfrm>
            <a:off x="349020" y="1246043"/>
            <a:ext cx="1999341" cy="1780206"/>
            <a:chOff x="0" y="0"/>
            <a:chExt cx="1999340" cy="1780204"/>
          </a:xfrm>
        </p:grpSpPr>
        <p:pic>
          <p:nvPicPr>
            <p:cNvPr id="519" name="图片 30" descr="图片 30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-1"/>
              <a:ext cx="1846941" cy="178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72" y="0"/>
                  </a:moveTo>
                  <a:cubicBezTo>
                    <a:pt x="1555" y="0"/>
                    <a:pt x="0" y="1614"/>
                    <a:pt x="0" y="3602"/>
                  </a:cubicBezTo>
                  <a:lnTo>
                    <a:pt x="0" y="17998"/>
                  </a:lnTo>
                  <a:cubicBezTo>
                    <a:pt x="0" y="19986"/>
                    <a:pt x="1555" y="21600"/>
                    <a:pt x="3472" y="21600"/>
                  </a:cubicBezTo>
                  <a:lnTo>
                    <a:pt x="18128" y="21600"/>
                  </a:lnTo>
                  <a:cubicBezTo>
                    <a:pt x="20045" y="21600"/>
                    <a:pt x="21600" y="19986"/>
                    <a:pt x="21600" y="17998"/>
                  </a:cubicBezTo>
                  <a:lnTo>
                    <a:pt x="21600" y="3602"/>
                  </a:lnTo>
                  <a:cubicBezTo>
                    <a:pt x="21600" y="1614"/>
                    <a:pt x="20045" y="0"/>
                    <a:pt x="18128" y="0"/>
                  </a:cubicBezTo>
                  <a:lnTo>
                    <a:pt x="3472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520" name="文本框 31"/>
            <p:cNvSpPr txBox="1"/>
            <p:nvPr/>
          </p:nvSpPr>
          <p:spPr>
            <a:xfrm>
              <a:off x="368814" y="110021"/>
              <a:ext cx="1630527" cy="1560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8" tIns="34298" rIns="34298" bIns="34298" numCol="1" anchor="t">
              <a:spAutoFit/>
            </a:bodyPr>
            <a:lstStyle>
              <a:lvl1pPr algn="l" defTabSz="1300459">
                <a:defRPr sz="3600">
                  <a:latin typeface="Chiller"/>
                  <a:ea typeface="Chiller"/>
                  <a:cs typeface="Chiller"/>
                  <a:sym typeface="Chiller"/>
                </a:defRPr>
              </a:lvl1pPr>
            </a:lstStyle>
            <a:p>
              <a:pPr/>
              <a:r>
                <a:t>8 Bit Synth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mph" nodeType="clickEffect" presetSubtype="0" presetID="35" grpId="10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5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mph" nodeType="afterEffect" presetSubtype="0" presetID="35" grpId="1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25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xit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3" dur="300" fill="hold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"/>
                            </p:stCondLst>
                            <p:childTnLst>
                              <p:par>
                                <p:cTn id="66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7" dur="300" fill="hold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xit" nodeType="clickEffect" presetSubtype="2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8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xit" nodeType="clickEffect" presetSubtype="2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Class="entr" nodeType="afterEffect" presetSubtype="8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xit" nodeType="clickEffect" presetSubtype="2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Class="entr" nodeType="afterEffect" presetSubtype="8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ntr" nodeType="clickEffect" presetSubtype="1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xit" nodeType="click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xit" nodeType="click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8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Class="exit" nodeType="click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8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Class="emph" nodeType="clickEffect" presetSubtype="0" presetID="32" grpId="29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5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5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5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5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5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Class="emph" nodeType="afterEffect" presetSubtype="0" presetID="32" grpId="3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5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0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61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2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63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Class="emph" nodeType="afterEffect" presetSubtype="0" presetID="32" grpId="31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7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68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9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70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Class="exit" nodeType="click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4" dur="1500" fill="hold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Class="exit" nodeType="after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8" dur="1500" fill="hold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000"/>
                            </p:stCondLst>
                            <p:childTnLst>
                              <p:par>
                                <p:cTn id="181" presetClass="exit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2" dur="1500" fill="hold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500"/>
                            </p:stCondLst>
                            <p:childTnLst>
                              <p:par>
                                <p:cTn id="185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Class="exit" nodeType="click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Class="emph" nodeType="clickEffect" presetSubtype="0" presetID="32" grpId="38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01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02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03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04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05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Class="emph" nodeType="afterEffect" presetSubtype="0" presetID="32" grpId="39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0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09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10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11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12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Class="emph" nodeType="afterEffect" presetSubtype="0" presetID="32" grpId="4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15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16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17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18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19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Class="exit" nodeType="click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3" dur="1500" fill="hold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26" presetClass="exit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7" dur="1500" fill="hold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Class="exit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31" dur="1500" fill="hold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4500"/>
                            </p:stCondLst>
                            <p:childTnLst>
                              <p:par>
                                <p:cTn id="234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6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Class="emph" nodeType="clickEffect" presetSubtype="0" presetID="32" grpId="45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4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4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4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4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4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Class="emph" nodeType="afterEffect" presetSubtype="0" presetID="32" grpId="46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4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48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49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0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51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Class="emph" nodeType="afterEffect" presetSubtype="0" presetID="32" grpId="47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5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5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5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Class="exit" nodeType="click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2" dur="1500" fill="hold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500"/>
                            </p:stCondLst>
                            <p:childTnLst>
                              <p:par>
                                <p:cTn id="265" presetClass="exit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6" dur="1500" fill="hold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000"/>
                            </p:stCondLst>
                            <p:childTnLst>
                              <p:par>
                                <p:cTn id="269" presetClass="exit" nodeType="afterEffect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0" dur="1500" fill="hold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4500"/>
                            </p:stCondLst>
                            <p:childTnLst>
                              <p:par>
                                <p:cTn id="273" presetClass="entr" nodeType="afterEffect" presetID="9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4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5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Class="exit" nodeType="clickEffect" presetSubtype="8" presetID="2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000"/>
                            </p:stCondLst>
                            <p:childTnLst>
                              <p:par>
                                <p:cTn id="283" presetClass="entr" nodeType="afterEffect" presetSubtype="2" presetID="2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4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4" grpId="45"/>
      <p:bldP build="whole" bldLvl="1" animBg="1" rev="0" advAuto="0" spid="501" grpId="15"/>
      <p:bldP build="whole" bldLvl="1" animBg="1" rev="0" advAuto="0" spid="504" grpId="49"/>
      <p:bldP build="whole" bldLvl="1" animBg="1" rev="0" advAuto="0" spid="516" grpId="44"/>
      <p:bldP build="whole" bldLvl="1" animBg="1" rev="0" advAuto="0" spid="516" grpId="46"/>
      <p:bldP build="whole" bldLvl="1" animBg="1" rev="0" advAuto="0" spid="516" grpId="48"/>
      <p:bldP build="whole" bldLvl="1" animBg="1" rev="0" advAuto="0" spid="498" grpId="23"/>
      <p:bldP build="whole" bldLvl="1" animBg="1" rev="0" advAuto="0" spid="503" grpId="19"/>
      <p:bldP build="whole" bldLvl="1" animBg="1" rev="0" advAuto="0" spid="501" grpId="29"/>
      <p:bldP build="whole" bldLvl="1" animBg="1" rev="0" advAuto="0" spid="501" grpId="32"/>
      <p:bldP build="whole" bldLvl="1" animBg="1" rev="0" advAuto="0" spid="499" grpId="6"/>
      <p:bldP build="whole" bldLvl="1" animBg="1" rev="0" advAuto="0" spid="505" grpId="4"/>
      <p:bldP build="whole" bldLvl="1" animBg="1" rev="0" advAuto="0" spid="513" grpId="28"/>
      <p:bldP build="whole" bldLvl="1" animBg="1" rev="0" advAuto="0" spid="503" grpId="38"/>
      <p:bldP build="whole" bldLvl="1" animBg="1" rev="0" advAuto="0" spid="513" grpId="30"/>
      <p:bldP build="whole" bldLvl="1" animBg="1" rev="0" advAuto="0" spid="518" grpId="53"/>
      <p:bldP build="whole" bldLvl="1" animBg="1" rev="0" advAuto="0" spid="503" grpId="41"/>
      <p:bldP build="whole" bldLvl="1" animBg="1" rev="0" advAuto="0" spid="499" grpId="25"/>
      <p:bldP build="whole" bldLvl="1" animBg="1" rev="0" advAuto="0" spid="513" grpId="33"/>
      <p:bldP build="whole" bldLvl="1" animBg="1" rev="0" advAuto="0" spid="508" grpId="9"/>
      <p:bldP build="whole" bldLvl="1" animBg="1" rev="0" advAuto="0" spid="508" grpId="10"/>
      <p:bldP build="whole" bldLvl="1" animBg="1" rev="0" advAuto="0" spid="508" grpId="12"/>
      <p:bldP build="whole" bldLvl="1" animBg="1" rev="0" advAuto="0" spid="505" grpId="20"/>
      <p:bldP build="whole" bldLvl="1" animBg="1" rev="0" advAuto="0" spid="515" grpId="37"/>
      <p:bldP build="whole" bldLvl="1" animBg="1" rev="0" advAuto="0" spid="515" grpId="39"/>
      <p:bldP build="whole" bldLvl="1" animBg="1" rev="0" advAuto="0" spid="515" grpId="42"/>
      <p:bldP build="whole" bldLvl="1" animBg="1" rev="0" advAuto="0" spid="502" grpId="17"/>
      <p:bldP build="whole" bldLvl="1" animBg="1" rev="0" advAuto="0" spid="511" grpId="24"/>
      <p:bldP build="whole" bldLvl="1" animBg="1" rev="0" advAuto="0" spid="517" grpId="51"/>
      <p:bldP build="whole" bldLvl="1" animBg="1" rev="0" advAuto="0" spid="517" grpId="52"/>
      <p:bldP build="whole" bldLvl="1" animBg="1" rev="0" advAuto="0" spid="496" grpId="2"/>
      <p:bldP build="whole" bldLvl="1" animBg="1" rev="0" advAuto="0" spid="502" grpId="36"/>
      <p:bldP build="whole" bldLvl="1" animBg="1" rev="0" advAuto="0" spid="512" grpId="26"/>
      <p:bldP build="whole" bldLvl="1" animBg="1" rev="0" advAuto="0" spid="500" grpId="8"/>
      <p:bldP build="whole" bldLvl="1" animBg="1" rev="0" advAuto="0" spid="512" grpId="31"/>
      <p:bldP build="whole" bldLvl="1" animBg="1" rev="0" advAuto="0" spid="507" grpId="7"/>
      <p:bldP build="whole" bldLvl="1" animBg="1" rev="0" advAuto="0" spid="512" grpId="34"/>
      <p:bldP build="whole" bldLvl="1" animBg="1" rev="0" advAuto="0" spid="511" grpId="50"/>
      <p:bldP build="whole" bldLvl="1" animBg="1" rev="0" advAuto="0" spid="511" grpId="47"/>
      <p:bldP build="whole" bldLvl="1" animBg="1" rev="0" advAuto="0" spid="507" grpId="14"/>
      <p:bldP build="whole" bldLvl="1" animBg="1" rev="0" advAuto="0" spid="497" grpId="1"/>
      <p:bldP build="whole" bldLvl="1" animBg="1" rev="0" advAuto="0" spid="504" grpId="21"/>
      <p:bldP build="whole" bldLvl="1" animBg="1" rev="0" advAuto="0" spid="510" grpId="22"/>
      <p:bldP build="whole" bldLvl="1" animBg="1" rev="0" advAuto="0" spid="500" grpId="27"/>
      <p:bldP build="whole" bldLvl="1" animBg="1" rev="0" advAuto="0" spid="514" grpId="35"/>
      <p:bldP build="whole" bldLvl="1" animBg="1" rev="0" advAuto="0" spid="506" grpId="5"/>
      <p:bldP build="whole" bldLvl="1" animBg="1" rev="0" advAuto="0" spid="514" grpId="40"/>
      <p:bldP build="whole" bldLvl="1" animBg="1" rev="0" advAuto="0" spid="509" grpId="16"/>
      <p:bldP build="whole" bldLvl="1" animBg="1" rev="0" advAuto="0" spid="498" grpId="3"/>
      <p:bldP build="whole" bldLvl="1" animBg="1" rev="0" advAuto="0" spid="509" grpId="18"/>
      <p:bldP build="whole" bldLvl="1" animBg="1" rev="0" advAuto="0" spid="506" grpId="11"/>
      <p:bldP build="whole" bldLvl="1" animBg="1" rev="0" advAuto="0" spid="514" grpId="43"/>
      <p:bldP build="whole" bldLvl="1" animBg="1" rev="0" advAuto="0" spid="506" grpId="1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屏幕快照 2018-06-01 22.58.30.png" descr="屏幕快照 2018-06-01 22.58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153" y="1172155"/>
            <a:ext cx="10954403" cy="740929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24" name="表格"/>
          <p:cNvGraphicFramePr/>
          <p:nvPr/>
        </p:nvGraphicFramePr>
        <p:xfrm>
          <a:off x="1948462" y="3467946"/>
          <a:ext cx="5093548" cy="56354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aphicFrame>
        <p:nvGraphicFramePr>
          <p:cNvPr id="525" name="表格"/>
          <p:cNvGraphicFramePr/>
          <p:nvPr/>
        </p:nvGraphicFramePr>
        <p:xfrm>
          <a:off x="1948462" y="6782646"/>
          <a:ext cx="5093548" cy="56354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526" name="9+(3-1)*3"/>
          <p:cNvSpPr txBox="1"/>
          <p:nvPr/>
        </p:nvSpPr>
        <p:spPr>
          <a:xfrm>
            <a:off x="2128189" y="3509893"/>
            <a:ext cx="429922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27" name="9+(3-1)*3"/>
          <p:cNvSpPr txBox="1"/>
          <p:nvPr/>
        </p:nvSpPr>
        <p:spPr>
          <a:xfrm>
            <a:off x="2844698" y="3509893"/>
            <a:ext cx="41930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28" name="9+(3-1)*3"/>
          <p:cNvSpPr txBox="1"/>
          <p:nvPr/>
        </p:nvSpPr>
        <p:spPr>
          <a:xfrm>
            <a:off x="3604158" y="3509893"/>
            <a:ext cx="32278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529" name="9+(3-1)*3"/>
          <p:cNvSpPr txBox="1"/>
          <p:nvPr/>
        </p:nvSpPr>
        <p:spPr>
          <a:xfrm>
            <a:off x="6499758" y="3509893"/>
            <a:ext cx="32278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530" name="9+(3-1)*3"/>
          <p:cNvSpPr txBox="1"/>
          <p:nvPr/>
        </p:nvSpPr>
        <p:spPr>
          <a:xfrm>
            <a:off x="4288886" y="3509893"/>
            <a:ext cx="38793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31" name="9+(3-1)*3"/>
          <p:cNvSpPr txBox="1"/>
          <p:nvPr/>
        </p:nvSpPr>
        <p:spPr>
          <a:xfrm>
            <a:off x="4996942" y="3509893"/>
            <a:ext cx="432817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32" name="9+(3-1)*3"/>
          <p:cNvSpPr txBox="1"/>
          <p:nvPr/>
        </p:nvSpPr>
        <p:spPr>
          <a:xfrm>
            <a:off x="5826531" y="3509893"/>
            <a:ext cx="27645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533" name="9+(3-1)*3"/>
          <p:cNvSpPr txBox="1"/>
          <p:nvPr/>
        </p:nvSpPr>
        <p:spPr>
          <a:xfrm>
            <a:off x="3588232" y="6824593"/>
            <a:ext cx="35463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4" name="9+(3-1)*3"/>
          <p:cNvSpPr txBox="1"/>
          <p:nvPr/>
        </p:nvSpPr>
        <p:spPr>
          <a:xfrm>
            <a:off x="4255586" y="6824593"/>
            <a:ext cx="45453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35" name="9+(3-1)*3"/>
          <p:cNvSpPr txBox="1"/>
          <p:nvPr/>
        </p:nvSpPr>
        <p:spPr>
          <a:xfrm>
            <a:off x="7910906" y="6824593"/>
            <a:ext cx="45453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36" name="9+(3-1)*3"/>
          <p:cNvSpPr txBox="1"/>
          <p:nvPr/>
        </p:nvSpPr>
        <p:spPr>
          <a:xfrm>
            <a:off x="7191349" y="6824593"/>
            <a:ext cx="35463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539" name="成组"/>
          <p:cNvGrpSpPr/>
          <p:nvPr/>
        </p:nvGrpSpPr>
        <p:grpSpPr>
          <a:xfrm>
            <a:off x="765016" y="4248348"/>
            <a:ext cx="1557398" cy="727513"/>
            <a:chOff x="0" y="0"/>
            <a:chExt cx="1557396" cy="727511"/>
          </a:xfrm>
        </p:grpSpPr>
        <p:sp>
          <p:nvSpPr>
            <p:cNvPr id="537" name="线条"/>
            <p:cNvSpPr/>
            <p:nvPr/>
          </p:nvSpPr>
          <p:spPr>
            <a:xfrm flipV="1">
              <a:off x="1557396" y="0"/>
              <a:ext cx="1" cy="6841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38" name="9+(3-1)*3"/>
            <p:cNvSpPr txBox="1"/>
            <p:nvPr/>
          </p:nvSpPr>
          <p:spPr>
            <a:xfrm>
              <a:off x="-1" y="249991"/>
              <a:ext cx="1505269" cy="477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psource</a:t>
              </a:r>
            </a:p>
          </p:txBody>
        </p:sp>
      </p:grpSp>
      <p:grpSp>
        <p:nvGrpSpPr>
          <p:cNvPr id="542" name="成组"/>
          <p:cNvGrpSpPr/>
          <p:nvPr/>
        </p:nvGrpSpPr>
        <p:grpSpPr>
          <a:xfrm>
            <a:off x="827246" y="7563048"/>
            <a:ext cx="1495168" cy="727513"/>
            <a:chOff x="62229" y="0"/>
            <a:chExt cx="1495166" cy="727511"/>
          </a:xfrm>
        </p:grpSpPr>
        <p:sp>
          <p:nvSpPr>
            <p:cNvPr id="540" name="线条"/>
            <p:cNvSpPr/>
            <p:nvPr/>
          </p:nvSpPr>
          <p:spPr>
            <a:xfrm flipV="1">
              <a:off x="1557396" y="0"/>
              <a:ext cx="1" cy="6841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1" name="9+(3-1)*3"/>
            <p:cNvSpPr txBox="1"/>
            <p:nvPr/>
          </p:nvSpPr>
          <p:spPr>
            <a:xfrm>
              <a:off x="62229" y="249991"/>
              <a:ext cx="1380809" cy="477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presult</a:t>
              </a:r>
            </a:p>
          </p:txBody>
        </p:sp>
      </p:grpSp>
      <p:grpSp>
        <p:nvGrpSpPr>
          <p:cNvPr id="547" name="成组"/>
          <p:cNvGrpSpPr/>
          <p:nvPr/>
        </p:nvGrpSpPr>
        <p:grpSpPr>
          <a:xfrm>
            <a:off x="1924050" y="2694939"/>
            <a:ext cx="1452295" cy="763103"/>
            <a:chOff x="0" y="0"/>
            <a:chExt cx="1452294" cy="763101"/>
          </a:xfrm>
        </p:grpSpPr>
        <p:sp>
          <p:nvSpPr>
            <p:cNvPr id="543" name="9+(3-1)*3"/>
            <p:cNvSpPr txBox="1"/>
            <p:nvPr/>
          </p:nvSpPr>
          <p:spPr>
            <a:xfrm>
              <a:off x="193516" y="-1"/>
              <a:ext cx="1035368" cy="477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nLen</a:t>
              </a:r>
            </a:p>
          </p:txBody>
        </p:sp>
        <p:sp>
          <p:nvSpPr>
            <p:cNvPr id="544" name="线条"/>
            <p:cNvSpPr/>
            <p:nvPr/>
          </p:nvSpPr>
          <p:spPr>
            <a:xfrm>
              <a:off x="38006" y="629880"/>
              <a:ext cx="1376283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5" name="线条"/>
            <p:cNvSpPr/>
            <p:nvPr/>
          </p:nvSpPr>
          <p:spPr>
            <a:xfrm flipV="1">
              <a:off x="-1" y="496659"/>
              <a:ext cx="2" cy="26644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46" name="线条"/>
            <p:cNvSpPr/>
            <p:nvPr/>
          </p:nvSpPr>
          <p:spPr>
            <a:xfrm flipV="1">
              <a:off x="1452294" y="496659"/>
              <a:ext cx="1" cy="26644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548" name="9+(3-1)*3"/>
          <p:cNvSpPr txBox="1"/>
          <p:nvPr/>
        </p:nvSpPr>
        <p:spPr>
          <a:xfrm>
            <a:off x="1383741" y="1515940"/>
            <a:ext cx="1023731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str_replace(presult, psource, “t”, “10”)</a:t>
            </a:r>
          </a:p>
        </p:txBody>
      </p:sp>
      <p:sp>
        <p:nvSpPr>
          <p:cNvPr id="549" name="线条"/>
          <p:cNvSpPr/>
          <p:nvPr/>
        </p:nvSpPr>
        <p:spPr>
          <a:xfrm flipV="1">
            <a:off x="3054350" y="4248348"/>
            <a:ext cx="1" cy="72751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53" name="成组"/>
          <p:cNvGrpSpPr/>
          <p:nvPr/>
        </p:nvGrpSpPr>
        <p:grpSpPr>
          <a:xfrm>
            <a:off x="3975947" y="7649041"/>
            <a:ext cx="3839975" cy="929141"/>
            <a:chOff x="0" y="0"/>
            <a:chExt cx="3839974" cy="929139"/>
          </a:xfrm>
        </p:grpSpPr>
        <p:sp>
          <p:nvSpPr>
            <p:cNvPr id="550" name="9+(3-1)*3"/>
            <p:cNvSpPr txBox="1"/>
            <p:nvPr/>
          </p:nvSpPr>
          <p:spPr>
            <a:xfrm>
              <a:off x="0" y="366275"/>
              <a:ext cx="2898649" cy="562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BFBFB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memorycpy()</a:t>
              </a:r>
            </a:p>
          </p:txBody>
        </p:sp>
        <p:sp>
          <p:nvSpPr>
            <p:cNvPr id="551" name="线条"/>
            <p:cNvSpPr/>
            <p:nvPr/>
          </p:nvSpPr>
          <p:spPr>
            <a:xfrm flipV="1">
              <a:off x="1532967" y="-1"/>
              <a:ext cx="445554" cy="4455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52" name="线条"/>
            <p:cNvSpPr/>
            <p:nvPr/>
          </p:nvSpPr>
          <p:spPr>
            <a:xfrm flipV="1">
              <a:off x="1532967" y="35380"/>
              <a:ext cx="2307008" cy="46066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56" name="成组"/>
          <p:cNvGrpSpPr/>
          <p:nvPr/>
        </p:nvGrpSpPr>
        <p:grpSpPr>
          <a:xfrm>
            <a:off x="7055536" y="4330672"/>
            <a:ext cx="2165274" cy="562865"/>
            <a:chOff x="0" y="0"/>
            <a:chExt cx="2165272" cy="562864"/>
          </a:xfrm>
        </p:grpSpPr>
        <p:sp>
          <p:nvSpPr>
            <p:cNvPr id="554" name="9+(3-1)*3"/>
            <p:cNvSpPr txBox="1"/>
            <p:nvPr/>
          </p:nvSpPr>
          <p:spPr>
            <a:xfrm>
              <a:off x="571168" y="0"/>
              <a:ext cx="1594105" cy="562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BFBFB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strstr()</a:t>
              </a:r>
            </a:p>
          </p:txBody>
        </p:sp>
        <p:sp>
          <p:nvSpPr>
            <p:cNvPr id="555" name="线条"/>
            <p:cNvSpPr/>
            <p:nvPr/>
          </p:nvSpPr>
          <p:spPr>
            <a:xfrm flipH="1" flipV="1">
              <a:off x="-1" y="300707"/>
              <a:ext cx="56882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ll dir="r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500" fill="hold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path" nodeType="after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5096 -0.002119" origin="layout" pathEditMode="relative">
                                      <p:cBhvr>
                                        <p:cTn id="52" dur="4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path" nodeType="after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65096 -0.002119 L 0.110717 -0.002453" origin="layout" pathEditMode="relative">
                                      <p:cBhvr>
                                        <p:cTn id="55" dur="4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path" nodeType="after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10717 -0.002453 L 0.229310 -0.004466" origin="layout" pathEditMode="relative">
                                      <p:cBhvr>
                                        <p:cTn id="58" dur="4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path" nodeType="after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29310 -0.004466 L 0.054865 0.000284" origin="layout" pathEditMode="relative">
                                      <p:cBhvr>
                                        <p:cTn id="61" dur="4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mph" nodeType="afterEffect" presetSubtype="0" presetID="35" grpId="19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1224 0.336624" origin="layout" pathEditMode="relative">
                                      <p:cBhvr>
                                        <p:cTn id="71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path" nodeType="with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762 0.337496" origin="layout" pathEditMode="relative">
                                      <p:cBhvr>
                                        <p:cTn id="74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mph" nodeType="afterEffect" presetSubtype="0" presetID="35" grpId="24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path" nodeType="withEffect" presetSubtype="0" presetID="-1" grpId="2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7 0.337596" origin="layout" pathEditMode="relative">
                                      <p:cBhvr>
                                        <p:cTn id="84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mph" nodeType="afterEffect" presetSubtype="0" presetID="35" grpId="26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Class="exit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0" dur="1500" fill="hold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path" nodeType="clickEffect" presetSubtype="0" presetID="-1" grpId="3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21474 -0.000000" origin="layout" pathEditMode="relative">
                                      <p:cBhvr>
                                        <p:cTn id="101" dur="2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path" nodeType="afterEffect" presetSubtype="0" presetID="-1" grpId="3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21474 -0.000000 L 0.000000 -0.000249" origin="layout" pathEditMode="relative">
                                      <p:cBhvr>
                                        <p:cTn id="104" dur="4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path" nodeType="clickEffect" presetSubtype="0" presetID="-1" grpId="3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0.000249 L 0.220031 0.001778" origin="layout" pathEditMode="relative">
                                      <p:cBhvr>
                                        <p:cTn id="108" dur="4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path" nodeType="withEffect" presetSubtype="0" presetID="-1" grpId="3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8584 0.000000" origin="layout" pathEditMode="relative">
                                      <p:cBhvr>
                                        <p:cTn id="111" dur="4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path" nodeType="clickEffect" presetSubtype="0" presetID="-1" grpId="3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54865 0.000284 L 0.159634 0.000284" origin="layout" pathEditMode="relative">
                                      <p:cBhvr>
                                        <p:cTn id="115" dur="3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path" nodeType="afterEffect" presetSubtype="0" presetID="-1" grpId="3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59634 0.000284 L 0.113411 0.002679" origin="layout" pathEditMode="relative">
                                      <p:cBhvr>
                                        <p:cTn id="118" dur="3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path" nodeType="afterEffect" presetSubtype="0" presetID="-1" grpId="3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13411 0.002679 L 0.218181 0.002679" origin="layout" pathEditMode="relative">
                                      <p:cBhvr>
                                        <p:cTn id="121" dur="3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path" nodeType="afterEffect" presetSubtype="0" presetID="-1" grpId="3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18181 0.002679 L 0.165770 0.003764" origin="layout" pathEditMode="relative">
                                      <p:cBhvr>
                                        <p:cTn id="124" dur="3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Class="path" nodeType="afterEffect" presetSubtype="0" presetID="-1" grpId="3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65770 0.003764 L 0.278413 0.000198" origin="layout" pathEditMode="relative">
                                      <p:cBhvr>
                                        <p:cTn id="127" dur="3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Class="emph" nodeType="afterEffect" presetSubtype="0" presetID="35" grpId="39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3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"/>
                            </p:stCondLst>
                            <p:childTnLst>
                              <p:par>
                                <p:cTn id="132" presetClass="entr" nodeType="afterEffect" presetSubtype="0" presetID="1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mph" nodeType="afterEffect" presetSubtype="0" presetID="35" grpId="4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Class="path" nodeType="clickEffect" presetSubtype="0" presetID="-1" grpId="4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2130 0.339580" origin="layout" pathEditMode="relative">
                                      <p:cBhvr>
                                        <p:cTn id="140" dur="1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Class="path" nodeType="withEffect" presetSubtype="0" presetID="-1" grpId="4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5793 0.338808" origin="layout" pathEditMode="relative">
                                      <p:cBhvr>
                                        <p:cTn id="143" dur="1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Class="path" nodeType="withEffect" presetSubtype="0" presetID="-1" grpId="4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6867 0.340034" origin="layout" pathEditMode="relative">
                                      <p:cBhvr>
                                        <p:cTn id="146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Class="path" nodeType="clickEffect" presetSubtype="0" presetID="-1" grpId="4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5888 0.338786" origin="layout" pathEditMode="relative">
                                      <p:cBhvr>
                                        <p:cTn id="150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Class="exit" nodeType="afterEffect" presetID="9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3" dur="1500" fill="hold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Class="entr" nodeType="afterEffect" presetSubtype="0" presetID="1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Class="entr" nodeType="afterEffect" presetSubtype="0" presetID="1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0"/>
                            </p:stCondLst>
                            <p:childTnLst>
                              <p:par>
                                <p:cTn id="162" presetClass="entr" nodeType="afterEffect" presetSubtype="0" presetID="1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3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Class="emph" nodeType="afterEffect" presetSubtype="0" presetID="35" grpId="50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6" grpId="40"/>
      <p:bldP build="whole" bldLvl="1" animBg="1" rev="0" advAuto="0" spid="528" grpId="11"/>
      <p:bldP build="whole" bldLvl="1" animBg="1" rev="0" advAuto="0" spid="556" grpId="41"/>
      <p:bldP build="whole" bldLvl="1" animBg="1" rev="0" advAuto="0" spid="524" grpId="7"/>
      <p:bldP build="whole" bldLvl="1" animBg="1" rev="0" advAuto="0" spid="523" grpId="1"/>
      <p:bldP build="whole" bldLvl="1" animBg="1" rev="0" advAuto="0" spid="527" grpId="3"/>
      <p:bldP build="whole" bldLvl="1" animBg="1" rev="0" advAuto="0" spid="531" grpId="8"/>
      <p:bldP build="whole" bldLvl="1" animBg="1" rev="0" advAuto="0" spid="523" grpId="2"/>
      <p:bldP build="whole" bldLvl="1" animBg="1" rev="0" advAuto="0" spid="549" grpId="39"/>
      <p:bldP build="whole" bldLvl="1" animBg="1" rev="0" advAuto="0" spid="553" grpId="49"/>
      <p:bldP build="whole" bldLvl="1" animBg="1" rev="0" advAuto="0" spid="553" grpId="50"/>
      <p:bldP build="whole" bldLvl="1" animBg="1" rev="0" advAuto="0" spid="535" grpId="48"/>
      <p:bldP build="whole" bldLvl="1" animBg="1" rev="0" advAuto="0" spid="534" grpId="29"/>
      <p:bldP build="whole" bldLvl="1" animBg="1" rev="0" advAuto="0" spid="529" grpId="46"/>
      <p:bldP build="whole" bldLvl="1" animBg="1" rev="0" advAuto="0" spid="539" grpId="13"/>
      <p:bldP build="whole" bldLvl="1" animBg="1" rev="0" advAuto="0" spid="526" grpId="4"/>
      <p:bldP build="whole" bldLvl="1" animBg="1" rev="0" advAuto="0" spid="528" grpId="26"/>
      <p:bldP build="whole" bldLvl="1" animBg="1" rev="0" advAuto="0" spid="529" grpId="10"/>
      <p:bldP build="whole" bldLvl="1" animBg="1" rev="0" advAuto="0" spid="530" grpId="12"/>
      <p:bldP build="whole" bldLvl="1" animBg="1" rev="0" advAuto="0" spid="548" grpId="5"/>
      <p:bldP build="whole" bldLvl="1" animBg="1" rev="0" advAuto="0" spid="528" grpId="27"/>
      <p:bldP build="whole" bldLvl="1" animBg="1" rev="0" advAuto="0" spid="533" grpId="28"/>
      <p:bldP build="whole" bldLvl="1" animBg="1" rev="0" advAuto="0" spid="532" grpId="9"/>
      <p:bldP build="whole" bldLvl="1" animBg="1" rev="0" advAuto="0" spid="549" grpId="14"/>
      <p:bldP build="whole" bldLvl="1" animBg="1" rev="0" advAuto="0" spid="547" grpId="6"/>
      <p:bldP build="whole" bldLvl="1" animBg="1" rev="0" advAuto="0" spid="542" grpId="23"/>
      <p:bldP build="whole" bldLvl="1" animBg="1" rev="0" advAuto="0" spid="525" grpId="20"/>
      <p:bldP build="whole" bldLvl="1" animBg="1" rev="0" advAuto="0" spid="549" grpId="19"/>
      <p:bldP build="whole" bldLvl="1" animBg="1" rev="0" advAuto="0" spid="542" grpId="24"/>
      <p:bldP build="whole" bldLvl="1" animBg="1" rev="0" advAuto="0" spid="536" grpId="47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Evaluate the exp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Expression Evaluation</a:t>
            </a:r>
          </a:p>
        </p:txBody>
      </p:sp>
      <p:sp>
        <p:nvSpPr>
          <p:cNvPr id="559" name="Calculate"/>
          <p:cNvSpPr txBox="1"/>
          <p:nvPr/>
        </p:nvSpPr>
        <p:spPr>
          <a:xfrm>
            <a:off x="5552198" y="7775619"/>
            <a:ext cx="1900403" cy="67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Calculate</a:t>
            </a:r>
          </a:p>
        </p:txBody>
      </p:sp>
      <p:graphicFrame>
        <p:nvGraphicFramePr>
          <p:cNvPr id="560" name="表格"/>
          <p:cNvGraphicFramePr/>
          <p:nvPr/>
        </p:nvGraphicFramePr>
        <p:xfrm>
          <a:off x="1973862" y="3948019"/>
          <a:ext cx="1270212" cy="449816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0211"/>
              </a:tblGrid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561" name="9+(3-1)*3"/>
          <p:cNvSpPr txBox="1"/>
          <p:nvPr/>
        </p:nvSpPr>
        <p:spPr>
          <a:xfrm>
            <a:off x="1553704" y="2933672"/>
            <a:ext cx="2391691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9+(3-1)*3</a:t>
            </a:r>
          </a:p>
        </p:txBody>
      </p:sp>
      <p:sp>
        <p:nvSpPr>
          <p:cNvPr id="562" name="9"/>
          <p:cNvSpPr txBox="1"/>
          <p:nvPr/>
        </p:nvSpPr>
        <p:spPr>
          <a:xfrm>
            <a:off x="6027088" y="2933672"/>
            <a:ext cx="429922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563" name="3"/>
          <p:cNvSpPr txBox="1"/>
          <p:nvPr/>
        </p:nvSpPr>
        <p:spPr>
          <a:xfrm>
            <a:off x="6537501" y="2933672"/>
            <a:ext cx="425096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64" name="1"/>
          <p:cNvSpPr txBox="1"/>
          <p:nvPr/>
        </p:nvSpPr>
        <p:spPr>
          <a:xfrm>
            <a:off x="7080731" y="2933672"/>
            <a:ext cx="354636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65" name="-"/>
          <p:cNvSpPr txBox="1"/>
          <p:nvPr/>
        </p:nvSpPr>
        <p:spPr>
          <a:xfrm>
            <a:off x="7592592" y="2933672"/>
            <a:ext cx="27645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566" name="3"/>
          <p:cNvSpPr txBox="1"/>
          <p:nvPr/>
        </p:nvSpPr>
        <p:spPr>
          <a:xfrm>
            <a:off x="8023859" y="2933672"/>
            <a:ext cx="42509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67" name="*"/>
          <p:cNvSpPr txBox="1"/>
          <p:nvPr/>
        </p:nvSpPr>
        <p:spPr>
          <a:xfrm>
            <a:off x="8606662" y="2933672"/>
            <a:ext cx="419304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68" name="+"/>
          <p:cNvSpPr txBox="1"/>
          <p:nvPr/>
        </p:nvSpPr>
        <p:spPr>
          <a:xfrm>
            <a:off x="9196462" y="2933672"/>
            <a:ext cx="38793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69" name="+"/>
          <p:cNvSpPr txBox="1"/>
          <p:nvPr/>
        </p:nvSpPr>
        <p:spPr>
          <a:xfrm>
            <a:off x="2415000" y="7505671"/>
            <a:ext cx="38793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70" name="("/>
          <p:cNvSpPr txBox="1"/>
          <p:nvPr/>
        </p:nvSpPr>
        <p:spPr>
          <a:xfrm>
            <a:off x="2462054" y="6489671"/>
            <a:ext cx="29382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(</a:t>
            </a:r>
          </a:p>
        </p:txBody>
      </p:sp>
      <p:sp>
        <p:nvSpPr>
          <p:cNvPr id="571" name="-"/>
          <p:cNvSpPr txBox="1"/>
          <p:nvPr/>
        </p:nvSpPr>
        <p:spPr>
          <a:xfrm>
            <a:off x="2470741" y="5384772"/>
            <a:ext cx="276454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572" name=")"/>
          <p:cNvSpPr txBox="1"/>
          <p:nvPr/>
        </p:nvSpPr>
        <p:spPr>
          <a:xfrm>
            <a:off x="2462054" y="4204499"/>
            <a:ext cx="293828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573" name="*"/>
          <p:cNvSpPr txBox="1"/>
          <p:nvPr/>
        </p:nvSpPr>
        <p:spPr>
          <a:xfrm>
            <a:off x="2399315" y="6565045"/>
            <a:ext cx="41930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B0B0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graphicFrame>
        <p:nvGraphicFramePr>
          <p:cNvPr id="574" name="表格"/>
          <p:cNvGraphicFramePr/>
          <p:nvPr/>
        </p:nvGraphicFramePr>
        <p:xfrm>
          <a:off x="8181208" y="3848580"/>
          <a:ext cx="1270212" cy="449817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0211"/>
              </a:tblGrid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575" name="9"/>
          <p:cNvSpPr txBox="1"/>
          <p:nvPr/>
        </p:nvSpPr>
        <p:spPr>
          <a:xfrm>
            <a:off x="8601354" y="7353271"/>
            <a:ext cx="42992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0101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576" name="3"/>
          <p:cNvSpPr txBox="1"/>
          <p:nvPr/>
        </p:nvSpPr>
        <p:spPr>
          <a:xfrm>
            <a:off x="8603766" y="6299171"/>
            <a:ext cx="42509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50505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77" name="1"/>
          <p:cNvSpPr txBox="1"/>
          <p:nvPr/>
        </p:nvSpPr>
        <p:spPr>
          <a:xfrm>
            <a:off x="8638997" y="5143472"/>
            <a:ext cx="35463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78" name="2"/>
          <p:cNvSpPr txBox="1"/>
          <p:nvPr/>
        </p:nvSpPr>
        <p:spPr>
          <a:xfrm>
            <a:off x="8601354" y="6299171"/>
            <a:ext cx="42992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79" name="3"/>
          <p:cNvSpPr txBox="1"/>
          <p:nvPr/>
        </p:nvSpPr>
        <p:spPr>
          <a:xfrm>
            <a:off x="8603766" y="5143472"/>
            <a:ext cx="425096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80" name="6"/>
          <p:cNvSpPr txBox="1"/>
          <p:nvPr/>
        </p:nvSpPr>
        <p:spPr>
          <a:xfrm>
            <a:off x="8601354" y="6299171"/>
            <a:ext cx="42992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81" name="15"/>
          <p:cNvSpPr txBox="1"/>
          <p:nvPr/>
        </p:nvSpPr>
        <p:spPr>
          <a:xfrm>
            <a:off x="8479739" y="7353271"/>
            <a:ext cx="67315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582" name="9+(3-1)*3=15!"/>
          <p:cNvSpPr txBox="1"/>
          <p:nvPr/>
        </p:nvSpPr>
        <p:spPr>
          <a:xfrm>
            <a:off x="4456454" y="5600672"/>
            <a:ext cx="3367991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9+(3-1)*3=15!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mph" nodeType="clickEffect" presetSubtype="0" presetID="35" grpId="10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5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mph" nodeType="withEffect" presetSubtype="0" presetID="35" grpId="1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25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xit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3" dur="300" fill="hold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"/>
                            </p:stCondLst>
                            <p:childTnLst>
                              <p:par>
                                <p:cTn id="66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7" dur="300" fill="hold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xit" nodeType="clickEffect" presetSubtype="2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8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xit" nodeType="clickEffect" presetSubtype="2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Class="entr" nodeType="afterEffect" presetSubtype="8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xit" nodeType="clickEffect" presetSubtype="2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Class="entr" nodeType="afterEffect" presetSubtype="8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ntr" nodeType="clickEffect" presetSubtype="1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xit" nodeType="click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xit" nodeType="click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8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Class="exit" nodeType="click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8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Class="emph" nodeType="clickEffect" presetSubtype="0" presetID="32" grpId="29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5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5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5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5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5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Class="emph" nodeType="withEffect" presetSubtype="0" presetID="32" grpId="3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5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0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61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2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63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Class="emph" nodeType="withEffect" presetSubtype="0" presetID="32" grpId="31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7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68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9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70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Class="exit" nodeType="click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4" dur="1500" fill="hold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Class="exit" nodeType="after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8" dur="1500" fill="hold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000"/>
                            </p:stCondLst>
                            <p:childTnLst>
                              <p:par>
                                <p:cTn id="181" presetClass="exit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2" dur="1500" fill="hold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500"/>
                            </p:stCondLst>
                            <p:childTnLst>
                              <p:par>
                                <p:cTn id="185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7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Class="exit" nodeType="click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7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Class="emph" nodeType="clickEffect" presetSubtype="0" presetID="32" grpId="38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01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02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03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04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05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Class="emph" nodeType="withEffect" presetSubtype="0" presetID="32" grpId="39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0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09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10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11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12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Class="emph" nodeType="withEffect" presetSubtype="0" presetID="32" grpId="4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15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16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17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18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19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Class="exit" nodeType="click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3" dur="1500" fill="hold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26" presetClass="exit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7" dur="1500" fill="hold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Class="exit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31" dur="1500" fill="hold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4500"/>
                            </p:stCondLst>
                            <p:childTnLst>
                              <p:par>
                                <p:cTn id="234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6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Class="emph" nodeType="clickEffect" presetSubtype="0" presetID="32" grpId="45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4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4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4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4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4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Class="emph" nodeType="withEffect" presetSubtype="0" presetID="32" grpId="46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4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48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49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0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51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Class="emph" nodeType="withEffect" presetSubtype="0" presetID="32" grpId="47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5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5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5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Class="exit" nodeType="click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2" dur="1500" fill="hold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500"/>
                            </p:stCondLst>
                            <p:childTnLst>
                              <p:par>
                                <p:cTn id="265" presetClass="exit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6" dur="1500" fill="hold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000"/>
                            </p:stCondLst>
                            <p:childTnLst>
                              <p:par>
                                <p:cTn id="269" presetClass="exit" nodeType="afterEffect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0" dur="1500" fill="hold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4500"/>
                            </p:stCondLst>
                            <p:childTnLst>
                              <p:par>
                                <p:cTn id="273" presetClass="entr" nodeType="afterEffect" presetID="9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4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5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Class="exit" nodeType="clickEffect" presetSubtype="8" presetID="2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000"/>
                            </p:stCondLst>
                            <p:childTnLst>
                              <p:par>
                                <p:cTn id="283" presetClass="entr" nodeType="afterEffect" presetSubtype="2" presetID="2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4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7" grpId="33"/>
      <p:bldP build="whole" bldLvl="1" animBg="1" rev="0" advAuto="0" spid="572" grpId="9"/>
      <p:bldP build="whole" bldLvl="1" animBg="1" rev="0" advAuto="0" spid="572" grpId="10"/>
      <p:bldP build="whole" bldLvl="1" animBg="1" rev="0" advAuto="0" spid="572" grpId="12"/>
      <p:bldP build="whole" bldLvl="1" animBg="1" rev="0" advAuto="0" spid="569" grpId="4"/>
      <p:bldP build="whole" bldLvl="1" animBg="1" rev="0" advAuto="0" spid="578" grpId="35"/>
      <p:bldP build="whole" bldLvl="1" animBg="1" rev="0" advAuto="0" spid="567" grpId="38"/>
      <p:bldP build="whole" bldLvl="1" animBg="1" rev="0" advAuto="0" spid="567" grpId="41"/>
      <p:bldP build="whole" bldLvl="1" animBg="1" rev="0" advAuto="0" spid="563" grpId="25"/>
      <p:bldP build="whole" bldLvl="1" animBg="1" rev="0" advAuto="0" spid="578" grpId="40"/>
      <p:bldP build="whole" bldLvl="1" animBg="1" rev="0" advAuto="0" spid="578" grpId="43"/>
      <p:bldP build="whole" bldLvl="1" animBg="1" rev="0" advAuto="0" spid="569" grpId="20"/>
      <p:bldP build="whole" bldLvl="1" animBg="1" rev="0" advAuto="0" spid="580" grpId="44"/>
      <p:bldP build="whole" bldLvl="1" animBg="1" rev="0" advAuto="0" spid="580" grpId="46"/>
      <p:bldP build="whole" bldLvl="1" animBg="1" rev="0" advAuto="0" spid="580" grpId="48"/>
      <p:bldP build="whole" bldLvl="1" animBg="1" rev="0" advAuto="0" spid="561" grpId="1"/>
      <p:bldP build="whole" bldLvl="1" animBg="1" rev="0" advAuto="0" spid="575" grpId="24"/>
      <p:bldP build="whole" bldLvl="1" animBg="1" rev="0" advAuto="0" spid="566" grpId="17"/>
      <p:bldP build="whole" bldLvl="1" animBg="1" rev="0" advAuto="0" spid="579" grpId="37"/>
      <p:bldP build="whole" bldLvl="1" animBg="1" rev="0" advAuto="0" spid="562" grpId="3"/>
      <p:bldP build="whole" bldLvl="1" animBg="1" rev="0" advAuto="0" spid="579" grpId="39"/>
      <p:bldP build="whole" bldLvl="1" animBg="1" rev="0" advAuto="0" spid="576" grpId="26"/>
      <p:bldP build="whole" bldLvl="1" animBg="1" rev="0" advAuto="0" spid="582" grpId="53"/>
      <p:bldP build="whole" bldLvl="1" animBg="1" rev="0" advAuto="0" spid="579" grpId="42"/>
      <p:bldP build="whole" bldLvl="1" animBg="1" rev="0" advAuto="0" spid="576" grpId="31"/>
      <p:bldP build="whole" bldLvl="1" animBg="1" rev="0" advAuto="0" spid="575" grpId="47"/>
      <p:bldP build="whole" bldLvl="1" animBg="1" rev="0" advAuto="0" spid="571" grpId="7"/>
      <p:bldP build="whole" bldLvl="1" animBg="1" rev="0" advAuto="0" spid="576" grpId="34"/>
      <p:bldP build="whole" bldLvl="1" animBg="1" rev="0" advAuto="0" spid="575" grpId="50"/>
      <p:bldP build="whole" bldLvl="1" animBg="1" rev="0" advAuto="0" spid="571" grpId="14"/>
      <p:bldP build="whole" bldLvl="1" animBg="1" rev="0" advAuto="0" spid="568" grpId="21"/>
      <p:bldP build="whole" bldLvl="1" animBg="1" rev="0" advAuto="0" spid="566" grpId="36"/>
      <p:bldP build="whole" bldLvl="1" animBg="1" rev="0" advAuto="0" spid="564" grpId="8"/>
      <p:bldP build="whole" bldLvl="1" animBg="1" rev="0" advAuto="0" spid="562" grpId="23"/>
      <p:bldP build="whole" bldLvl="1" animBg="1" rev="0" advAuto="0" spid="570" grpId="5"/>
      <p:bldP build="whole" bldLvl="1" animBg="1" rev="0" advAuto="0" spid="573" grpId="16"/>
      <p:bldP build="whole" bldLvl="1" animBg="1" rev="0" advAuto="0" spid="573" grpId="18"/>
      <p:bldP build="whole" bldLvl="1" animBg="1" rev="0" advAuto="0" spid="570" grpId="11"/>
      <p:bldP build="whole" bldLvl="1" animBg="1" rev="0" advAuto="0" spid="570" grpId="13"/>
      <p:bldP build="whole" bldLvl="1" animBg="1" rev="0" advAuto="0" spid="564" grpId="27"/>
      <p:bldP build="whole" bldLvl="1" animBg="1" rev="0" advAuto="0" spid="568" grpId="45"/>
      <p:bldP build="whole" bldLvl="1" animBg="1" rev="0" advAuto="0" spid="568" grpId="49"/>
      <p:bldP build="whole" bldLvl="1" animBg="1" rev="0" advAuto="0" spid="560" grpId="2"/>
      <p:bldP build="whole" bldLvl="1" animBg="1" rev="0" advAuto="0" spid="565" grpId="15"/>
      <p:bldP build="whole" bldLvl="1" animBg="1" rev="0" advAuto="0" spid="581" grpId="51"/>
      <p:bldP build="whole" bldLvl="1" animBg="1" rev="0" advAuto="0" spid="581" grpId="52"/>
      <p:bldP build="whole" bldLvl="1" animBg="1" rev="0" advAuto="0" spid="567" grpId="19"/>
      <p:bldP build="whole" bldLvl="1" animBg="1" rev="0" advAuto="0" spid="565" grpId="29"/>
      <p:bldP build="whole" bldLvl="1" animBg="1" rev="0" advAuto="0" spid="574" grpId="22"/>
      <p:bldP build="whole" bldLvl="1" animBg="1" rev="0" advAuto="0" spid="565" grpId="32"/>
      <p:bldP build="whole" bldLvl="1" animBg="1" rev="0" advAuto="0" spid="563" grpId="6"/>
      <p:bldP build="whole" bldLvl="1" animBg="1" rev="0" advAuto="0" spid="577" grpId="28"/>
      <p:bldP build="whole" bldLvl="1" animBg="1" rev="0" advAuto="0" spid="577" grpId="3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flowchart_c_proj.png" descr="flowchart_c_proj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0884" y="-748684"/>
            <a:ext cx="13206568" cy="10657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75450" y="730250"/>
            <a:ext cx="5397500" cy="8293100"/>
          </a:xfrm>
          <a:prstGeom prst="rect">
            <a:avLst/>
          </a:prstGeom>
        </p:spPr>
      </p:pic>
      <p:sp>
        <p:nvSpPr>
          <p:cNvPr id="587" name="Analysis &amp;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Implementation</a:t>
            </a:r>
          </a:p>
        </p:txBody>
      </p:sp>
      <p:sp>
        <p:nvSpPr>
          <p:cNvPr id="588" name="Divide this into 3 step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Divide this into 3 steps</a:t>
            </a:r>
          </a:p>
        </p:txBody>
      </p:sp>
      <p:sp>
        <p:nvSpPr>
          <p:cNvPr id="589" name="Evaluate the expression…"/>
          <p:cNvSpPr txBox="1"/>
          <p:nvPr/>
        </p:nvSpPr>
        <p:spPr>
          <a:xfrm>
            <a:off x="748356" y="6106111"/>
            <a:ext cx="5588005" cy="131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94446" indent="-394446">
              <a:buSzPct val="100000"/>
              <a:buAutoNum type="arabicPeriod" startAt="1"/>
              <a:defRPr sz="2400"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Evaluate the expression</a:t>
            </a:r>
          </a:p>
          <a:p>
            <a:pPr marL="394446" indent="-394446">
              <a:buSzPct val="100000"/>
              <a:buAutoNum type="arabicPeriod" startAt="1"/>
              <a:defRPr sz="2400"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Generate .wav file</a:t>
            </a:r>
          </a:p>
          <a:p>
            <a:pPr marL="394446" indent="-394446">
              <a:buSzPct val="100000"/>
              <a:buAutoNum type="arabicPeriod" startAt="1"/>
              <a:defRPr sz="2400"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WAV file playback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c语言final.png" descr="c语言final.png"/>
          <p:cNvPicPr>
            <a:picLocks noChangeAspect="1"/>
          </p:cNvPicPr>
          <p:nvPr/>
        </p:nvPicPr>
        <p:blipFill>
          <a:blip r:embed="rId2">
            <a:extLst/>
          </a:blip>
          <a:srcRect l="0" t="1892" r="40091" b="31025"/>
          <a:stretch>
            <a:fillRect/>
          </a:stretch>
        </p:blipFill>
        <p:spPr>
          <a:xfrm>
            <a:off x="4293719" y="26382"/>
            <a:ext cx="8785297" cy="9178842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basic program frame…"/>
          <p:cNvSpPr txBox="1"/>
          <p:nvPr>
            <p:ph type="title" idx="4294967295"/>
          </p:nvPr>
        </p:nvSpPr>
        <p:spPr>
          <a:xfrm>
            <a:off x="867732" y="851744"/>
            <a:ext cx="5200896" cy="2549408"/>
          </a:xfrm>
          <a:prstGeom prst="rect">
            <a:avLst/>
          </a:prstGeom>
        </p:spPr>
        <p:txBody>
          <a:bodyPr/>
          <a:lstStyle/>
          <a:p>
            <a:pPr algn="l">
              <a:defRPr spc="-200"/>
            </a:pPr>
            <a:r>
              <a:t>basic program frame</a:t>
            </a:r>
          </a:p>
          <a:p>
            <a:pPr algn="l">
              <a:defRPr spc="-200"/>
            </a:pPr>
            <a:r>
              <a:t>main()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屏幕快照 2018-06-01 22.58.30.png" descr="屏幕快照 2018-06-01 22.58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153" y="1172155"/>
            <a:ext cx="10954403" cy="740929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95" name="表格"/>
          <p:cNvGraphicFramePr/>
          <p:nvPr/>
        </p:nvGraphicFramePr>
        <p:xfrm>
          <a:off x="1948462" y="3467946"/>
          <a:ext cx="5093548" cy="56354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aphicFrame>
        <p:nvGraphicFramePr>
          <p:cNvPr id="596" name="表格"/>
          <p:cNvGraphicFramePr/>
          <p:nvPr/>
        </p:nvGraphicFramePr>
        <p:xfrm>
          <a:off x="1948462" y="6782646"/>
          <a:ext cx="5093548" cy="56354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597" name="9+(3-1)*3"/>
          <p:cNvSpPr txBox="1"/>
          <p:nvPr/>
        </p:nvSpPr>
        <p:spPr>
          <a:xfrm>
            <a:off x="2128189" y="3509893"/>
            <a:ext cx="429922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98" name="9+(3-1)*3"/>
          <p:cNvSpPr txBox="1"/>
          <p:nvPr/>
        </p:nvSpPr>
        <p:spPr>
          <a:xfrm>
            <a:off x="2844698" y="3509893"/>
            <a:ext cx="41930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99" name="9+(3-1)*3"/>
          <p:cNvSpPr txBox="1"/>
          <p:nvPr/>
        </p:nvSpPr>
        <p:spPr>
          <a:xfrm>
            <a:off x="3604158" y="3509893"/>
            <a:ext cx="32278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600" name="9+(3-1)*3"/>
          <p:cNvSpPr txBox="1"/>
          <p:nvPr/>
        </p:nvSpPr>
        <p:spPr>
          <a:xfrm>
            <a:off x="6499758" y="3509893"/>
            <a:ext cx="32278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601" name="9+(3-1)*3"/>
          <p:cNvSpPr txBox="1"/>
          <p:nvPr/>
        </p:nvSpPr>
        <p:spPr>
          <a:xfrm>
            <a:off x="4288886" y="3509893"/>
            <a:ext cx="38793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02" name="9+(3-1)*3"/>
          <p:cNvSpPr txBox="1"/>
          <p:nvPr/>
        </p:nvSpPr>
        <p:spPr>
          <a:xfrm>
            <a:off x="4996942" y="3509893"/>
            <a:ext cx="432817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03" name="9+(3-1)*3"/>
          <p:cNvSpPr txBox="1"/>
          <p:nvPr/>
        </p:nvSpPr>
        <p:spPr>
          <a:xfrm>
            <a:off x="5826531" y="3509893"/>
            <a:ext cx="27645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604" name="9+(3-1)*3"/>
          <p:cNvSpPr txBox="1"/>
          <p:nvPr/>
        </p:nvSpPr>
        <p:spPr>
          <a:xfrm>
            <a:off x="3588232" y="6824593"/>
            <a:ext cx="35463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5" name="9+(3-1)*3"/>
          <p:cNvSpPr txBox="1"/>
          <p:nvPr/>
        </p:nvSpPr>
        <p:spPr>
          <a:xfrm>
            <a:off x="4255586" y="6824593"/>
            <a:ext cx="45453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06" name="9+(3-1)*3"/>
          <p:cNvSpPr txBox="1"/>
          <p:nvPr/>
        </p:nvSpPr>
        <p:spPr>
          <a:xfrm>
            <a:off x="7910906" y="6824593"/>
            <a:ext cx="45453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07" name="9+(3-1)*3"/>
          <p:cNvSpPr txBox="1"/>
          <p:nvPr/>
        </p:nvSpPr>
        <p:spPr>
          <a:xfrm>
            <a:off x="7191349" y="6824593"/>
            <a:ext cx="35463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610" name="成组"/>
          <p:cNvGrpSpPr/>
          <p:nvPr/>
        </p:nvGrpSpPr>
        <p:grpSpPr>
          <a:xfrm>
            <a:off x="765016" y="4248348"/>
            <a:ext cx="1557398" cy="727513"/>
            <a:chOff x="0" y="0"/>
            <a:chExt cx="1557396" cy="727511"/>
          </a:xfrm>
        </p:grpSpPr>
        <p:sp>
          <p:nvSpPr>
            <p:cNvPr id="608" name="线条"/>
            <p:cNvSpPr/>
            <p:nvPr/>
          </p:nvSpPr>
          <p:spPr>
            <a:xfrm flipV="1">
              <a:off x="1557396" y="0"/>
              <a:ext cx="1" cy="6841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09" name="9+(3-1)*3"/>
            <p:cNvSpPr txBox="1"/>
            <p:nvPr/>
          </p:nvSpPr>
          <p:spPr>
            <a:xfrm>
              <a:off x="-1" y="249991"/>
              <a:ext cx="1505269" cy="477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psource</a:t>
              </a:r>
            </a:p>
          </p:txBody>
        </p:sp>
      </p:grpSp>
      <p:grpSp>
        <p:nvGrpSpPr>
          <p:cNvPr id="613" name="成组"/>
          <p:cNvGrpSpPr/>
          <p:nvPr/>
        </p:nvGrpSpPr>
        <p:grpSpPr>
          <a:xfrm>
            <a:off x="827246" y="7563048"/>
            <a:ext cx="1495168" cy="727513"/>
            <a:chOff x="62229" y="0"/>
            <a:chExt cx="1495166" cy="727511"/>
          </a:xfrm>
        </p:grpSpPr>
        <p:sp>
          <p:nvSpPr>
            <p:cNvPr id="611" name="线条"/>
            <p:cNvSpPr/>
            <p:nvPr/>
          </p:nvSpPr>
          <p:spPr>
            <a:xfrm flipV="1">
              <a:off x="1557396" y="0"/>
              <a:ext cx="1" cy="6841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2" name="9+(3-1)*3"/>
            <p:cNvSpPr txBox="1"/>
            <p:nvPr/>
          </p:nvSpPr>
          <p:spPr>
            <a:xfrm>
              <a:off x="62229" y="249991"/>
              <a:ext cx="1380809" cy="477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presult</a:t>
              </a:r>
            </a:p>
          </p:txBody>
        </p:sp>
      </p:grpSp>
      <p:grpSp>
        <p:nvGrpSpPr>
          <p:cNvPr id="618" name="成组"/>
          <p:cNvGrpSpPr/>
          <p:nvPr/>
        </p:nvGrpSpPr>
        <p:grpSpPr>
          <a:xfrm>
            <a:off x="1924050" y="2694939"/>
            <a:ext cx="1452295" cy="763103"/>
            <a:chOff x="0" y="0"/>
            <a:chExt cx="1452294" cy="763101"/>
          </a:xfrm>
        </p:grpSpPr>
        <p:sp>
          <p:nvSpPr>
            <p:cNvPr id="614" name="9+(3-1)*3"/>
            <p:cNvSpPr txBox="1"/>
            <p:nvPr/>
          </p:nvSpPr>
          <p:spPr>
            <a:xfrm>
              <a:off x="193516" y="-1"/>
              <a:ext cx="1035368" cy="477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nLen</a:t>
              </a:r>
            </a:p>
          </p:txBody>
        </p:sp>
        <p:sp>
          <p:nvSpPr>
            <p:cNvPr id="615" name="线条"/>
            <p:cNvSpPr/>
            <p:nvPr/>
          </p:nvSpPr>
          <p:spPr>
            <a:xfrm>
              <a:off x="38006" y="629880"/>
              <a:ext cx="1376283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6" name="线条"/>
            <p:cNvSpPr/>
            <p:nvPr/>
          </p:nvSpPr>
          <p:spPr>
            <a:xfrm flipV="1">
              <a:off x="-1" y="496659"/>
              <a:ext cx="2" cy="26644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17" name="线条"/>
            <p:cNvSpPr/>
            <p:nvPr/>
          </p:nvSpPr>
          <p:spPr>
            <a:xfrm flipV="1">
              <a:off x="1452294" y="496659"/>
              <a:ext cx="1" cy="26644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619" name="9+(3-1)*3"/>
          <p:cNvSpPr txBox="1"/>
          <p:nvPr/>
        </p:nvSpPr>
        <p:spPr>
          <a:xfrm>
            <a:off x="1383741" y="1515940"/>
            <a:ext cx="1023731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str_replace(presult, psource, “t”, “10”)</a:t>
            </a:r>
          </a:p>
        </p:txBody>
      </p:sp>
      <p:sp>
        <p:nvSpPr>
          <p:cNvPr id="620" name="线条"/>
          <p:cNvSpPr/>
          <p:nvPr/>
        </p:nvSpPr>
        <p:spPr>
          <a:xfrm flipV="1">
            <a:off x="3054350" y="4248348"/>
            <a:ext cx="1" cy="72751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624" name="成组"/>
          <p:cNvGrpSpPr/>
          <p:nvPr/>
        </p:nvGrpSpPr>
        <p:grpSpPr>
          <a:xfrm>
            <a:off x="3975947" y="7649041"/>
            <a:ext cx="3839975" cy="929141"/>
            <a:chOff x="0" y="0"/>
            <a:chExt cx="3839974" cy="929139"/>
          </a:xfrm>
        </p:grpSpPr>
        <p:sp>
          <p:nvSpPr>
            <p:cNvPr id="621" name="9+(3-1)*3"/>
            <p:cNvSpPr txBox="1"/>
            <p:nvPr/>
          </p:nvSpPr>
          <p:spPr>
            <a:xfrm>
              <a:off x="0" y="366275"/>
              <a:ext cx="2898649" cy="562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BFBFB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memorycpy()</a:t>
              </a:r>
            </a:p>
          </p:txBody>
        </p:sp>
        <p:sp>
          <p:nvSpPr>
            <p:cNvPr id="622" name="线条"/>
            <p:cNvSpPr/>
            <p:nvPr/>
          </p:nvSpPr>
          <p:spPr>
            <a:xfrm flipV="1">
              <a:off x="1532967" y="-1"/>
              <a:ext cx="445554" cy="4455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623" name="线条"/>
            <p:cNvSpPr/>
            <p:nvPr/>
          </p:nvSpPr>
          <p:spPr>
            <a:xfrm flipV="1">
              <a:off x="1532967" y="35380"/>
              <a:ext cx="2307008" cy="46066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27" name="成组"/>
          <p:cNvGrpSpPr/>
          <p:nvPr/>
        </p:nvGrpSpPr>
        <p:grpSpPr>
          <a:xfrm>
            <a:off x="7055536" y="4330672"/>
            <a:ext cx="2165274" cy="562865"/>
            <a:chOff x="0" y="0"/>
            <a:chExt cx="2165272" cy="562864"/>
          </a:xfrm>
        </p:grpSpPr>
        <p:sp>
          <p:nvSpPr>
            <p:cNvPr id="625" name="9+(3-1)*3"/>
            <p:cNvSpPr txBox="1"/>
            <p:nvPr/>
          </p:nvSpPr>
          <p:spPr>
            <a:xfrm>
              <a:off x="571168" y="0"/>
              <a:ext cx="1594105" cy="562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BFBFB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strstr()</a:t>
              </a:r>
            </a:p>
          </p:txBody>
        </p:sp>
        <p:sp>
          <p:nvSpPr>
            <p:cNvPr id="626" name="线条"/>
            <p:cNvSpPr/>
            <p:nvPr/>
          </p:nvSpPr>
          <p:spPr>
            <a:xfrm flipH="1" flipV="1">
              <a:off x="-1" y="300707"/>
              <a:ext cx="56882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500" fill="hold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path" nodeType="after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5096 -0.002119" origin="layout" pathEditMode="relative">
                                      <p:cBhvr>
                                        <p:cTn id="52" dur="4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path" nodeType="after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65096 -0.002119 L 0.110717 -0.002453" origin="layout" pathEditMode="relative">
                                      <p:cBhvr>
                                        <p:cTn id="55" dur="4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path" nodeType="after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10717 -0.002453 L 0.229310 -0.004466" origin="layout" pathEditMode="relative">
                                      <p:cBhvr>
                                        <p:cTn id="58" dur="4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path" nodeType="after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29310 -0.004466 L 0.054865 0.000284" origin="layout" pathEditMode="relative">
                                      <p:cBhvr>
                                        <p:cTn id="61" dur="4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mph" nodeType="afterEffect" presetSubtype="0" presetID="35" grpId="19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1224 0.336624" origin="layout" pathEditMode="relative">
                                      <p:cBhvr>
                                        <p:cTn id="71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path" nodeType="with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762 0.337496" origin="layout" pathEditMode="relative">
                                      <p:cBhvr>
                                        <p:cTn id="74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mph" nodeType="afterEffect" presetSubtype="0" presetID="35" grpId="24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path" nodeType="withEffect" presetSubtype="0" presetID="-1" grpId="2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7 0.337596" origin="layout" pathEditMode="relative">
                                      <p:cBhvr>
                                        <p:cTn id="84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mph" nodeType="afterEffect" presetSubtype="0" presetID="35" grpId="26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Class="exit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0" dur="1500" fill="hold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path" nodeType="clickEffect" presetSubtype="0" presetID="-1" grpId="3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21474 -0.000000" origin="layout" pathEditMode="relative">
                                      <p:cBhvr>
                                        <p:cTn id="101" dur="2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path" nodeType="afterEffect" presetSubtype="0" presetID="-1" grpId="3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21474 -0.000000 L 0.000000 -0.000249" origin="layout" pathEditMode="relative">
                                      <p:cBhvr>
                                        <p:cTn id="104" dur="4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path" nodeType="clickEffect" presetSubtype="0" presetID="-1" grpId="3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0.000249 L 0.220031 0.001778" origin="layout" pathEditMode="relative">
                                      <p:cBhvr>
                                        <p:cTn id="108" dur="4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path" nodeType="withEffect" presetSubtype="0" presetID="-1" grpId="3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8584 0.000000" origin="layout" pathEditMode="relative">
                                      <p:cBhvr>
                                        <p:cTn id="111" dur="4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path" nodeType="clickEffect" presetSubtype="0" presetID="-1" grpId="3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54865 0.000284 L 0.159634 0.000284" origin="layout" pathEditMode="relative">
                                      <p:cBhvr>
                                        <p:cTn id="115" dur="3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path" nodeType="afterEffect" presetSubtype="0" presetID="-1" grpId="3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59634 0.000284 L 0.113411 0.002679" origin="layout" pathEditMode="relative">
                                      <p:cBhvr>
                                        <p:cTn id="118" dur="3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path" nodeType="afterEffect" presetSubtype="0" presetID="-1" grpId="3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13411 0.002679 L 0.218181 0.002679" origin="layout" pathEditMode="relative">
                                      <p:cBhvr>
                                        <p:cTn id="121" dur="3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path" nodeType="afterEffect" presetSubtype="0" presetID="-1" grpId="3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18181 0.002679 L 0.165770 0.003764" origin="layout" pathEditMode="relative">
                                      <p:cBhvr>
                                        <p:cTn id="124" dur="3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Class="path" nodeType="afterEffect" presetSubtype="0" presetID="-1" grpId="3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65770 0.003764 L 0.278413 0.000198" origin="layout" pathEditMode="relative">
                                      <p:cBhvr>
                                        <p:cTn id="127" dur="3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Class="emph" nodeType="afterEffect" presetSubtype="0" presetID="35" grpId="39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3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"/>
                            </p:stCondLst>
                            <p:childTnLst>
                              <p:par>
                                <p:cTn id="132" presetClass="entr" nodeType="afterEffect" presetSubtype="0" presetID="1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mph" nodeType="afterEffect" presetSubtype="0" presetID="35" grpId="4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Class="path" nodeType="clickEffect" presetSubtype="0" presetID="-1" grpId="4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2130 0.339580" origin="layout" pathEditMode="relative">
                                      <p:cBhvr>
                                        <p:cTn id="140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Class="path" nodeType="withEffect" presetSubtype="0" presetID="-1" grpId="4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5793 0.338808" origin="layout" pathEditMode="relative">
                                      <p:cBhvr>
                                        <p:cTn id="143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Class="path" nodeType="withEffect" presetSubtype="0" presetID="-1" grpId="4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6867 0.340034" origin="layout" pathEditMode="relative">
                                      <p:cBhvr>
                                        <p:cTn id="146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Class="path" nodeType="clickEffect" presetSubtype="0" presetID="-1" grpId="4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5888 0.338786" origin="layout" pathEditMode="relative">
                                      <p:cBhvr>
                                        <p:cTn id="150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Class="exit" nodeType="afterEffect" presetID="9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3" dur="1500" fill="hold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Class="entr" nodeType="afterEffect" presetSubtype="0" presetID="1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Class="entr" nodeType="afterEffect" presetSubtype="0" presetID="1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0"/>
                            </p:stCondLst>
                            <p:childTnLst>
                              <p:par>
                                <p:cTn id="162" presetClass="entr" nodeType="afterEffect" presetSubtype="0" presetID="1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3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Class="emph" nodeType="afterEffect" presetSubtype="0" presetID="35" grpId="50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7" grpId="41"/>
      <p:bldP build="whole" bldLvl="1" animBg="1" rev="0" advAuto="0" spid="600" grpId="46"/>
      <p:bldP build="whole" bldLvl="1" animBg="1" rev="0" advAuto="0" spid="607" grpId="47"/>
      <p:bldP build="whole" bldLvl="1" animBg="1" rev="0" advAuto="0" spid="624" grpId="49"/>
      <p:bldP build="whole" bldLvl="1" animBg="1" rev="0" advAuto="0" spid="624" grpId="50"/>
      <p:bldP build="whole" bldLvl="1" animBg="1" rev="0" advAuto="0" spid="620" grpId="39"/>
      <p:bldP build="whole" bldLvl="1" animBg="1" rev="0" advAuto="0" spid="610" grpId="13"/>
      <p:bldP build="whole" bldLvl="1" animBg="1" rev="0" advAuto="0" spid="606" grpId="48"/>
      <p:bldP build="whole" bldLvl="1" animBg="1" rev="0" advAuto="0" spid="595" grpId="7"/>
      <p:bldP build="whole" bldLvl="1" animBg="1" rev="0" advAuto="0" spid="599" grpId="11"/>
      <p:bldP build="whole" bldLvl="1" animBg="1" rev="0" advAuto="0" spid="602" grpId="8"/>
      <p:bldP build="whole" bldLvl="1" animBg="1" rev="0" advAuto="0" spid="594" grpId="1"/>
      <p:bldP build="whole" bldLvl="1" animBg="1" rev="0" advAuto="0" spid="594" grpId="2"/>
      <p:bldP build="whole" bldLvl="1" animBg="1" rev="0" advAuto="0" spid="619" grpId="5"/>
      <p:bldP build="whole" bldLvl="1" animBg="1" rev="0" advAuto="0" spid="627" grpId="40"/>
      <p:bldP build="whole" bldLvl="1" animBg="1" rev="0" advAuto="0" spid="596" grpId="20"/>
      <p:bldP build="whole" bldLvl="1" animBg="1" rev="0" advAuto="0" spid="618" grpId="6"/>
      <p:bldP build="whole" bldLvl="1" animBg="1" rev="0" advAuto="0" spid="613" grpId="23"/>
      <p:bldP build="whole" bldLvl="1" animBg="1" rev="0" advAuto="0" spid="620" grpId="14"/>
      <p:bldP build="whole" bldLvl="1" animBg="1" rev="0" advAuto="0" spid="613" grpId="24"/>
      <p:bldP build="whole" bldLvl="1" animBg="1" rev="0" advAuto="0" spid="599" grpId="26"/>
      <p:bldP build="whole" bldLvl="1" animBg="1" rev="0" advAuto="0" spid="600" grpId="10"/>
      <p:bldP build="whole" bldLvl="1" animBg="1" rev="0" advAuto="0" spid="601" grpId="12"/>
      <p:bldP build="whole" bldLvl="1" animBg="1" rev="0" advAuto="0" spid="598" grpId="3"/>
      <p:bldP build="whole" bldLvl="1" animBg="1" rev="0" advAuto="0" spid="620" grpId="19"/>
      <p:bldP build="whole" bldLvl="1" animBg="1" rev="0" advAuto="0" spid="599" grpId="27"/>
      <p:bldP build="whole" bldLvl="1" animBg="1" rev="0" advAuto="0" spid="597" grpId="4"/>
      <p:bldP build="whole" bldLvl="1" animBg="1" rev="0" advAuto="0" spid="604" grpId="28"/>
      <p:bldP build="whole" bldLvl="1" animBg="1" rev="0" advAuto="0" spid="603" grpId="9"/>
      <p:bldP build="whole" bldLvl="1" animBg="1" rev="0" advAuto="0" spid="605" grpId="29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Evaluate the exp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Expression Evaluation</a:t>
            </a:r>
          </a:p>
        </p:txBody>
      </p:sp>
      <p:sp>
        <p:nvSpPr>
          <p:cNvPr id="630" name="Calculate"/>
          <p:cNvSpPr txBox="1"/>
          <p:nvPr/>
        </p:nvSpPr>
        <p:spPr>
          <a:xfrm>
            <a:off x="5552198" y="7775619"/>
            <a:ext cx="1900403" cy="672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Calculate</a:t>
            </a:r>
          </a:p>
        </p:txBody>
      </p:sp>
      <p:graphicFrame>
        <p:nvGraphicFramePr>
          <p:cNvPr id="631" name="表格"/>
          <p:cNvGraphicFramePr/>
          <p:nvPr/>
        </p:nvGraphicFramePr>
        <p:xfrm>
          <a:off x="1973862" y="3948019"/>
          <a:ext cx="1270212" cy="449816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0211"/>
              </a:tblGrid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632" name="9+(3-1)*3"/>
          <p:cNvSpPr txBox="1"/>
          <p:nvPr/>
        </p:nvSpPr>
        <p:spPr>
          <a:xfrm>
            <a:off x="1553704" y="2933672"/>
            <a:ext cx="2391691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9+(3-1)*3</a:t>
            </a:r>
          </a:p>
        </p:txBody>
      </p:sp>
      <p:sp>
        <p:nvSpPr>
          <p:cNvPr id="633" name="9"/>
          <p:cNvSpPr txBox="1"/>
          <p:nvPr/>
        </p:nvSpPr>
        <p:spPr>
          <a:xfrm>
            <a:off x="6027088" y="2933672"/>
            <a:ext cx="429922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634" name="3"/>
          <p:cNvSpPr txBox="1"/>
          <p:nvPr/>
        </p:nvSpPr>
        <p:spPr>
          <a:xfrm>
            <a:off x="6537501" y="2933672"/>
            <a:ext cx="425096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35" name="1"/>
          <p:cNvSpPr txBox="1"/>
          <p:nvPr/>
        </p:nvSpPr>
        <p:spPr>
          <a:xfrm>
            <a:off x="7080731" y="2933672"/>
            <a:ext cx="354636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36" name="-"/>
          <p:cNvSpPr txBox="1"/>
          <p:nvPr/>
        </p:nvSpPr>
        <p:spPr>
          <a:xfrm>
            <a:off x="7592592" y="2933672"/>
            <a:ext cx="27645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637" name="3"/>
          <p:cNvSpPr txBox="1"/>
          <p:nvPr/>
        </p:nvSpPr>
        <p:spPr>
          <a:xfrm>
            <a:off x="8023859" y="2933672"/>
            <a:ext cx="42509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38" name="*"/>
          <p:cNvSpPr txBox="1"/>
          <p:nvPr/>
        </p:nvSpPr>
        <p:spPr>
          <a:xfrm>
            <a:off x="8606662" y="2933672"/>
            <a:ext cx="419304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639" name="+"/>
          <p:cNvSpPr txBox="1"/>
          <p:nvPr/>
        </p:nvSpPr>
        <p:spPr>
          <a:xfrm>
            <a:off x="9196462" y="2933672"/>
            <a:ext cx="38793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40" name="+"/>
          <p:cNvSpPr txBox="1"/>
          <p:nvPr/>
        </p:nvSpPr>
        <p:spPr>
          <a:xfrm>
            <a:off x="2415000" y="7505671"/>
            <a:ext cx="38793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41" name="("/>
          <p:cNvSpPr txBox="1"/>
          <p:nvPr/>
        </p:nvSpPr>
        <p:spPr>
          <a:xfrm>
            <a:off x="2462054" y="6489671"/>
            <a:ext cx="29382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(</a:t>
            </a:r>
          </a:p>
        </p:txBody>
      </p:sp>
      <p:sp>
        <p:nvSpPr>
          <p:cNvPr id="642" name="-"/>
          <p:cNvSpPr txBox="1"/>
          <p:nvPr/>
        </p:nvSpPr>
        <p:spPr>
          <a:xfrm>
            <a:off x="2470741" y="5384772"/>
            <a:ext cx="276454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643" name=")"/>
          <p:cNvSpPr txBox="1"/>
          <p:nvPr/>
        </p:nvSpPr>
        <p:spPr>
          <a:xfrm>
            <a:off x="2462054" y="4204499"/>
            <a:ext cx="293828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A2A2A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644" name="*"/>
          <p:cNvSpPr txBox="1"/>
          <p:nvPr/>
        </p:nvSpPr>
        <p:spPr>
          <a:xfrm>
            <a:off x="2399315" y="6565045"/>
            <a:ext cx="419305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B0B0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graphicFrame>
        <p:nvGraphicFramePr>
          <p:cNvPr id="645" name="表格"/>
          <p:cNvGraphicFramePr/>
          <p:nvPr/>
        </p:nvGraphicFramePr>
        <p:xfrm>
          <a:off x="8181208" y="3848580"/>
          <a:ext cx="1270212" cy="449817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0211"/>
              </a:tblGrid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1124542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646" name="9"/>
          <p:cNvSpPr txBox="1"/>
          <p:nvPr/>
        </p:nvSpPr>
        <p:spPr>
          <a:xfrm>
            <a:off x="8601354" y="7353271"/>
            <a:ext cx="42992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0101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647" name="3"/>
          <p:cNvSpPr txBox="1"/>
          <p:nvPr/>
        </p:nvSpPr>
        <p:spPr>
          <a:xfrm>
            <a:off x="8603766" y="6299171"/>
            <a:ext cx="42509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50505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48" name="1"/>
          <p:cNvSpPr txBox="1"/>
          <p:nvPr/>
        </p:nvSpPr>
        <p:spPr>
          <a:xfrm>
            <a:off x="8638997" y="5143472"/>
            <a:ext cx="354635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49" name="2"/>
          <p:cNvSpPr txBox="1"/>
          <p:nvPr/>
        </p:nvSpPr>
        <p:spPr>
          <a:xfrm>
            <a:off x="8601354" y="6299171"/>
            <a:ext cx="42992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50" name="3"/>
          <p:cNvSpPr txBox="1"/>
          <p:nvPr/>
        </p:nvSpPr>
        <p:spPr>
          <a:xfrm>
            <a:off x="8603766" y="5143472"/>
            <a:ext cx="425096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51" name="6"/>
          <p:cNvSpPr txBox="1"/>
          <p:nvPr/>
        </p:nvSpPr>
        <p:spPr>
          <a:xfrm>
            <a:off x="8601354" y="6299171"/>
            <a:ext cx="42992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52" name="15"/>
          <p:cNvSpPr txBox="1"/>
          <p:nvPr/>
        </p:nvSpPr>
        <p:spPr>
          <a:xfrm>
            <a:off x="8479739" y="7353271"/>
            <a:ext cx="67315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653" name="9+(3-1)*3=15!"/>
          <p:cNvSpPr txBox="1"/>
          <p:nvPr/>
        </p:nvSpPr>
        <p:spPr>
          <a:xfrm>
            <a:off x="4456454" y="5600672"/>
            <a:ext cx="3367991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9+(3-1)*3=15!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mph" nodeType="clickEffect" presetSubtype="0" presetID="35" grpId="10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mph" nodeType="withEffect" presetSubtype="0" presetID="35" grpId="1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25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xit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3" dur="300" fill="hold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"/>
                            </p:stCondLst>
                            <p:childTnLst>
                              <p:par>
                                <p:cTn id="66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7" dur="300" fill="hold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xit" nodeType="clickEffect" presetSubtype="2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8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xit" nodeType="clickEffect" presetSubtype="2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Class="entr" nodeType="afterEffect" presetSubtype="8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xit" nodeType="clickEffect" presetSubtype="2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Class="entr" nodeType="afterEffect" presetSubtype="8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ntr" nodeType="clickEffect" presetSubtype="1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xit" nodeType="click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xit" nodeType="click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8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Class="exit" nodeType="click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8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Class="emph" nodeType="clickEffect" presetSubtype="0" presetID="32" grpId="29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5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5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5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5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5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Class="emph" nodeType="withEffect" presetSubtype="0" presetID="32" grpId="3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5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0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61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2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63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Class="emph" nodeType="withEffect" presetSubtype="0" presetID="32" grpId="31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6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7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68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69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70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Class="exit" nodeType="click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4" dur="1500" fill="hold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Class="exit" nodeType="after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8" dur="1500" fill="hold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000"/>
                            </p:stCondLst>
                            <p:childTnLst>
                              <p:par>
                                <p:cTn id="181" presetClass="exit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2" dur="1500" fill="hold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500"/>
                            </p:stCondLst>
                            <p:childTnLst>
                              <p:par>
                                <p:cTn id="185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7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Class="exit" nodeType="click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7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Class="emph" nodeType="clickEffect" presetSubtype="0" presetID="32" grpId="38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01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02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03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04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05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Class="emph" nodeType="withEffect" presetSubtype="0" presetID="32" grpId="39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0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09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10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11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12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Class="emph" nodeType="withEffect" presetSubtype="0" presetID="32" grpId="4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15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16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17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18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19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Class="exit" nodeType="click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3" dur="1500" fill="hold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26" presetClass="exit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7" dur="1500" fill="hold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Class="exit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31" dur="1500" fill="hold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4500"/>
                            </p:stCondLst>
                            <p:childTnLst>
                              <p:par>
                                <p:cTn id="234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6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Class="emph" nodeType="clickEffect" presetSubtype="0" presetID="32" grpId="45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4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4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4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4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4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Class="emph" nodeType="withEffect" presetSubtype="0" presetID="32" grpId="46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4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48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49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0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51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Class="emph" nodeType="withEffect" presetSubtype="0" presetID="32" grpId="47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5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5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5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Class="exit" nodeType="click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2" dur="1500" fill="hold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500"/>
                            </p:stCondLst>
                            <p:childTnLst>
                              <p:par>
                                <p:cTn id="265" presetClass="exit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6" dur="1500" fill="hold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000"/>
                            </p:stCondLst>
                            <p:childTnLst>
                              <p:par>
                                <p:cTn id="269" presetClass="exit" nodeType="afterEffect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0" dur="1500" fill="hold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4500"/>
                            </p:stCondLst>
                            <p:childTnLst>
                              <p:par>
                                <p:cTn id="273" presetClass="entr" nodeType="afterEffect" presetID="9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4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5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Class="exit" nodeType="clickEffect" presetSubtype="8" presetID="2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000"/>
                            </p:stCondLst>
                            <p:childTnLst>
                              <p:par>
                                <p:cTn id="283" presetClass="entr" nodeType="afterEffect" presetSubtype="2" presetID="2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4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2" grpId="51"/>
      <p:bldP build="whole" bldLvl="1" animBg="1" rev="0" advAuto="0" spid="652" grpId="52"/>
      <p:bldP build="whole" bldLvl="1" animBg="1" rev="0" advAuto="0" spid="633" grpId="23"/>
      <p:bldP build="whole" bldLvl="1" animBg="1" rev="0" advAuto="0" spid="637" grpId="17"/>
      <p:bldP build="whole" bldLvl="1" animBg="1" rev="0" advAuto="0" spid="650" grpId="37"/>
      <p:bldP build="whole" bldLvl="1" animBg="1" rev="0" advAuto="0" spid="650" grpId="39"/>
      <p:bldP build="whole" bldLvl="1" animBg="1" rev="0" advAuto="0" spid="650" grpId="42"/>
      <p:bldP build="whole" bldLvl="1" animBg="1" rev="0" advAuto="0" spid="646" grpId="24"/>
      <p:bldP build="whole" bldLvl="1" animBg="1" rev="0" advAuto="0" spid="632" grpId="1"/>
      <p:bldP build="whole" bldLvl="1" animBg="1" rev="0" advAuto="0" spid="631" grpId="2"/>
      <p:bldP build="whole" bldLvl="1" animBg="1" rev="0" advAuto="0" spid="637" grpId="36"/>
      <p:bldP build="whole" bldLvl="1" animBg="1" rev="0" advAuto="0" spid="635" grpId="8"/>
      <p:bldP build="whole" bldLvl="1" animBg="1" rev="0" advAuto="0" spid="647" grpId="26"/>
      <p:bldP build="whole" bldLvl="1" animBg="1" rev="0" advAuto="0" spid="647" grpId="31"/>
      <p:bldP build="whole" bldLvl="1" animBg="1" rev="0" advAuto="0" spid="646" grpId="47"/>
      <p:bldP build="whole" bldLvl="1" animBg="1" rev="0" advAuto="0" spid="642" grpId="7"/>
      <p:bldP build="whole" bldLvl="1" animBg="1" rev="0" advAuto="0" spid="647" grpId="34"/>
      <p:bldP build="whole" bldLvl="1" animBg="1" rev="0" advAuto="0" spid="646" grpId="50"/>
      <p:bldP build="whole" bldLvl="1" animBg="1" rev="0" advAuto="0" spid="645" grpId="22"/>
      <p:bldP build="whole" bldLvl="1" animBg="1" rev="0" advAuto="0" spid="651" grpId="44"/>
      <p:bldP build="whole" bldLvl="1" animBg="1" rev="0" advAuto="0" spid="642" grpId="14"/>
      <p:bldP build="whole" bldLvl="1" animBg="1" rev="0" advAuto="0" spid="635" grpId="27"/>
      <p:bldP build="whole" bldLvl="1" animBg="1" rev="0" advAuto="0" spid="651" grpId="46"/>
      <p:bldP build="whole" bldLvl="1" animBg="1" rev="0" advAuto="0" spid="651" grpId="48"/>
      <p:bldP build="whole" bldLvl="1" animBg="1" rev="0" advAuto="0" spid="639" grpId="21"/>
      <p:bldP build="whole" bldLvl="1" animBg="1" rev="0" advAuto="0" spid="640" grpId="4"/>
      <p:bldP build="whole" bldLvl="1" animBg="1" rev="0" advAuto="0" spid="649" grpId="35"/>
      <p:bldP build="whole" bldLvl="1" animBg="1" rev="0" advAuto="0" spid="649" grpId="40"/>
      <p:bldP build="whole" bldLvl="1" animBg="1" rev="0" advAuto="0" spid="644" grpId="16"/>
      <p:bldP build="whole" bldLvl="1" animBg="1" rev="0" advAuto="0" spid="636" grpId="15"/>
      <p:bldP build="whole" bldLvl="1" animBg="1" rev="0" advAuto="0" spid="644" grpId="18"/>
      <p:bldP build="whole" bldLvl="1" animBg="1" rev="0" advAuto="0" spid="649" grpId="43"/>
      <p:bldP build="whole" bldLvl="1" animBg="1" rev="0" advAuto="0" spid="653" grpId="53"/>
      <p:bldP build="whole" bldLvl="1" animBg="1" rev="0" advAuto="0" spid="640" grpId="20"/>
      <p:bldP build="whole" bldLvl="1" animBg="1" rev="0" advAuto="0" spid="639" grpId="45"/>
      <p:bldP build="whole" bldLvl="1" animBg="1" rev="0" advAuto="0" spid="638" grpId="19"/>
      <p:bldP build="whole" bldLvl="1" animBg="1" rev="0" advAuto="0" spid="636" grpId="29"/>
      <p:bldP build="whole" bldLvl="1" animBg="1" rev="0" advAuto="0" spid="636" grpId="32"/>
      <p:bldP build="whole" bldLvl="1" animBg="1" rev="0" advAuto="0" spid="634" grpId="6"/>
      <p:bldP build="whole" bldLvl="1" animBg="1" rev="0" advAuto="0" spid="639" grpId="49"/>
      <p:bldP build="whole" bldLvl="1" animBg="1" rev="0" advAuto="0" spid="641" grpId="5"/>
      <p:bldP build="whole" bldLvl="1" animBg="1" rev="0" advAuto="0" spid="638" grpId="38"/>
      <p:bldP build="whole" bldLvl="1" animBg="1" rev="0" advAuto="0" spid="638" grpId="41"/>
      <p:bldP build="whole" bldLvl="1" animBg="1" rev="0" advAuto="0" spid="634" grpId="25"/>
      <p:bldP build="whole" bldLvl="1" animBg="1" rev="0" advAuto="0" spid="641" grpId="11"/>
      <p:bldP build="whole" bldLvl="1" animBg="1" rev="0" advAuto="0" spid="641" grpId="13"/>
      <p:bldP build="whole" bldLvl="1" animBg="1" rev="0" advAuto="0" spid="648" grpId="28"/>
      <p:bldP build="whole" bldLvl="1" animBg="1" rev="0" advAuto="0" spid="648" grpId="30"/>
      <p:bldP build="whole" bldLvl="1" animBg="1" rev="0" advAuto="0" spid="633" grpId="3"/>
      <p:bldP build="whole" bldLvl="1" animBg="1" rev="0" advAuto="0" spid="648" grpId="33"/>
      <p:bldP build="whole" bldLvl="1" animBg="1" rev="0" advAuto="0" spid="643" grpId="9"/>
      <p:bldP build="whole" bldLvl="1" animBg="1" rev="0" advAuto="0" spid="643" grpId="10"/>
      <p:bldP build="whole" bldLvl="1" animBg="1" rev="0" advAuto="0" spid="643" grpId="1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enerate .wav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Generate .wav file</a:t>
            </a:r>
          </a:p>
        </p:txBody>
      </p:sp>
      <p:pic>
        <p:nvPicPr>
          <p:cNvPr id="656" name="flow_diagram (3).png" descr="flow_diagram (3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640" y="507825"/>
            <a:ext cx="4638824" cy="8386623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Generate Data"/>
          <p:cNvSpPr txBox="1"/>
          <p:nvPr/>
        </p:nvSpPr>
        <p:spPr>
          <a:xfrm>
            <a:off x="9103272" y="7608295"/>
            <a:ext cx="2829892" cy="67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Generate Data</a:t>
            </a:r>
          </a:p>
        </p:txBody>
      </p:sp>
      <p:pic>
        <p:nvPicPr>
          <p:cNvPr id="658" name="flow_diagram (4).png" descr="flow_diagram (4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3682" y="759921"/>
            <a:ext cx="2366062" cy="7882430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Generate File"/>
          <p:cNvSpPr txBox="1"/>
          <p:nvPr/>
        </p:nvSpPr>
        <p:spPr>
          <a:xfrm>
            <a:off x="3704109" y="7608295"/>
            <a:ext cx="2615617" cy="67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Generate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文本框 1"/>
          <p:cNvSpPr txBox="1"/>
          <p:nvPr/>
        </p:nvSpPr>
        <p:spPr>
          <a:xfrm>
            <a:off x="2355349" y="1740160"/>
            <a:ext cx="3983693" cy="699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4200"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Introduction</a:t>
            </a:r>
          </a:p>
        </p:txBody>
      </p:sp>
      <p:grpSp>
        <p:nvGrpSpPr>
          <p:cNvPr id="205" name="图片 2"/>
          <p:cNvGrpSpPr/>
          <p:nvPr/>
        </p:nvGrpSpPr>
        <p:grpSpPr>
          <a:xfrm>
            <a:off x="3980791" y="3077234"/>
            <a:ext cx="4364333" cy="3637233"/>
            <a:chOff x="0" y="0"/>
            <a:chExt cx="4364332" cy="3637232"/>
          </a:xfrm>
        </p:grpSpPr>
        <p:pic>
          <p:nvPicPr>
            <p:cNvPr id="204" name="图片 2" descr="图片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3957933" cy="3192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3" name="图片 2" descr="图片 2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364333" cy="3637233"/>
            </a:xfrm>
            <a:prstGeom prst="rect">
              <a:avLst/>
            </a:prstGeom>
            <a:effectLst/>
          </p:spPr>
        </p:pic>
      </p:grpSp>
      <p:sp>
        <p:nvSpPr>
          <p:cNvPr id="206" name="文本框 3"/>
          <p:cNvSpPr txBox="1"/>
          <p:nvPr/>
        </p:nvSpPr>
        <p:spPr>
          <a:xfrm>
            <a:off x="5609888" y="6700297"/>
            <a:ext cx="1520785" cy="924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4200"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FC</a:t>
            </a:r>
          </a:p>
        </p:txBody>
      </p:sp>
      <p:grpSp>
        <p:nvGrpSpPr>
          <p:cNvPr id="209" name="图片 4"/>
          <p:cNvGrpSpPr/>
          <p:nvPr/>
        </p:nvGrpSpPr>
        <p:grpSpPr>
          <a:xfrm>
            <a:off x="3980791" y="2999196"/>
            <a:ext cx="4492929" cy="3715271"/>
            <a:chOff x="0" y="0"/>
            <a:chExt cx="4492928" cy="3715270"/>
          </a:xfrm>
        </p:grpSpPr>
        <p:pic>
          <p:nvPicPr>
            <p:cNvPr id="208" name="图片 4" descr="图片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4086529" cy="327077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7" name="图片 4" descr="图片 4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492929" cy="3715271"/>
            </a:xfrm>
            <a:prstGeom prst="rect">
              <a:avLst/>
            </a:prstGeom>
            <a:effectLst/>
          </p:spPr>
        </p:pic>
      </p:grpSp>
      <p:pic>
        <p:nvPicPr>
          <p:cNvPr id="210" name="近藤浩治 - Super Mario Bros. ／ 地上BGM" descr="近藤浩治 - Super Mario Bros. ／ 地上BGM"/>
          <p:cNvPicPr>
            <a:picLocks noChangeAspect="0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677696" y="6827996"/>
            <a:ext cx="571501" cy="571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图片 7"/>
          <p:cNvGrpSpPr/>
          <p:nvPr/>
        </p:nvGrpSpPr>
        <p:grpSpPr>
          <a:xfrm rot="20517189">
            <a:off x="2269837" y="2849165"/>
            <a:ext cx="4166519" cy="4204619"/>
            <a:chOff x="0" y="0"/>
            <a:chExt cx="4166518" cy="4204618"/>
          </a:xfrm>
        </p:grpSpPr>
        <p:pic>
          <p:nvPicPr>
            <p:cNvPr id="212" name="图片 7" descr="图片 7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03200" y="203200"/>
              <a:ext cx="3760119" cy="37601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图片 7" descr="图片 7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4166519" cy="4204619"/>
            </a:xfrm>
            <a:prstGeom prst="rect">
              <a:avLst/>
            </a:prstGeom>
            <a:effectLst/>
          </p:spPr>
        </p:pic>
      </p:grpSp>
      <p:grpSp>
        <p:nvGrpSpPr>
          <p:cNvPr id="216" name="图片 9"/>
          <p:cNvGrpSpPr/>
          <p:nvPr/>
        </p:nvGrpSpPr>
        <p:grpSpPr>
          <a:xfrm rot="1362345">
            <a:off x="6798202" y="3010255"/>
            <a:ext cx="4237839" cy="4275939"/>
            <a:chOff x="0" y="0"/>
            <a:chExt cx="4237838" cy="4275938"/>
          </a:xfrm>
        </p:grpSpPr>
        <p:pic>
          <p:nvPicPr>
            <p:cNvPr id="215" name="图片 9" descr="图片 9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03200" y="203200"/>
              <a:ext cx="3831439" cy="38314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4" name="图片 9" descr="图片 9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4237839" cy="4275939"/>
            </a:xfrm>
            <a:prstGeom prst="rect">
              <a:avLst/>
            </a:prstGeom>
            <a:effectLst/>
          </p:spPr>
        </p:pic>
      </p:grpSp>
      <p:grpSp>
        <p:nvGrpSpPr>
          <p:cNvPr id="221" name="成组"/>
          <p:cNvGrpSpPr/>
          <p:nvPr/>
        </p:nvGrpSpPr>
        <p:grpSpPr>
          <a:xfrm>
            <a:off x="197" y="935324"/>
            <a:ext cx="2387200" cy="2039800"/>
            <a:chOff x="0" y="0"/>
            <a:chExt cx="2387198" cy="2039799"/>
          </a:xfrm>
        </p:grpSpPr>
        <p:sp>
          <p:nvSpPr>
            <p:cNvPr id="217" name="矩形 19"/>
            <p:cNvSpPr txBox="1"/>
            <p:nvPr/>
          </p:nvSpPr>
          <p:spPr>
            <a:xfrm>
              <a:off x="900898" y="1114363"/>
              <a:ext cx="833437" cy="538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98" tIns="34298" rIns="34298" bIns="34298" numCol="1" anchor="t">
              <a:spAutoFit/>
            </a:bodyPr>
            <a:lstStyle>
              <a:lvl1pPr algn="l" defTabSz="1232966">
                <a:defRPr sz="2600">
                  <a:solidFill>
                    <a:srgbClr val="591F0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 思考</a:t>
              </a:r>
            </a:p>
          </p:txBody>
        </p:sp>
        <p:grpSp>
          <p:nvGrpSpPr>
            <p:cNvPr id="220" name="组合 18"/>
            <p:cNvGrpSpPr/>
            <p:nvPr/>
          </p:nvGrpSpPr>
          <p:grpSpPr>
            <a:xfrm>
              <a:off x="0" y="-1"/>
              <a:ext cx="2387199" cy="2039801"/>
              <a:chOff x="0" y="0"/>
              <a:chExt cx="2387198" cy="2039799"/>
            </a:xfrm>
          </p:grpSpPr>
          <p:pic>
            <p:nvPicPr>
              <p:cNvPr id="218" name="图片 20" descr="图片 20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rcRect l="0" t="0" r="6" b="0"/>
              <a:stretch>
                <a:fillRect/>
              </a:stretch>
            </p:blipFill>
            <p:spPr>
              <a:xfrm>
                <a:off x="0" y="-1"/>
                <a:ext cx="2116138" cy="203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472" y="0"/>
                    </a:moveTo>
                    <a:cubicBezTo>
                      <a:pt x="1555" y="0"/>
                      <a:pt x="0" y="1613"/>
                      <a:pt x="0" y="3601"/>
                    </a:cubicBezTo>
                    <a:lnTo>
                      <a:pt x="0" y="17999"/>
                    </a:lnTo>
                    <a:cubicBezTo>
                      <a:pt x="0" y="19987"/>
                      <a:pt x="1555" y="21600"/>
                      <a:pt x="3472" y="21600"/>
                    </a:cubicBezTo>
                    <a:lnTo>
                      <a:pt x="18132" y="21600"/>
                    </a:lnTo>
                    <a:cubicBezTo>
                      <a:pt x="20049" y="21600"/>
                      <a:pt x="21600" y="19987"/>
                      <a:pt x="21600" y="17999"/>
                    </a:cubicBezTo>
                    <a:lnTo>
                      <a:pt x="21600" y="3601"/>
                    </a:lnTo>
                    <a:cubicBezTo>
                      <a:pt x="21600" y="1613"/>
                      <a:pt x="20049" y="0"/>
                      <a:pt x="18132" y="0"/>
                    </a:cubicBezTo>
                    <a:lnTo>
                      <a:pt x="347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19" name="文本框 21"/>
              <p:cNvSpPr txBox="1"/>
              <p:nvPr/>
            </p:nvSpPr>
            <p:spPr>
              <a:xfrm>
                <a:off x="518905" y="239799"/>
                <a:ext cx="1868294" cy="15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8" tIns="34298" rIns="34298" bIns="34298" numCol="1" anchor="t">
                <a:spAutoFit/>
              </a:bodyPr>
              <a:lstStyle>
                <a:lvl1pPr algn="l" defTabSz="1300459">
                  <a:defRPr sz="3600">
                    <a:latin typeface="Chiller"/>
                    <a:ea typeface="Chiller"/>
                    <a:cs typeface="Chiller"/>
                    <a:sym typeface="Chiller"/>
                  </a:defRPr>
                </a:lvl1pPr>
              </a:lstStyle>
              <a:p>
                <a:pPr/>
                <a:r>
                  <a:t>8 Bit Synth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973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xit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xit" nodeType="click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52" fill="hold" display="0">
                  <p:stCondLst>
                    <p:cond delay="indefinite"/>
                  </p:stCondLst>
                </p:cTn>
                <p:tgtEl>
                  <p:spTgt spid="210"/>
                </p:tgtEl>
              </p:cMediaNode>
            </p:audio>
          </p:childTnLst>
        </p:cTn>
      </p:par>
    </p:tnLst>
    <p:bldLst>
      <p:bldP build="whole" bldLvl="1" animBg="1" rev="0" advAuto="0" spid="205" grpId="1"/>
      <p:bldP build="whole" bldLvl="1" animBg="1" rev="0" advAuto="0" spid="206" grpId="2"/>
      <p:bldP build="whole" bldLvl="1" animBg="1" rev="0" advAuto="0" spid="209" grpId="7"/>
      <p:bldP build="whole" bldLvl="1" animBg="1" rev="0" advAuto="0" spid="205" grpId="5"/>
      <p:bldP build="whole" bldLvl="1" animBg="1" rev="0" advAuto="0" spid="206" grpId="6"/>
      <p:bldP build="whole" bldLvl="1" animBg="1" rev="0" advAuto="0" spid="209" grpId="8"/>
      <p:bldP build="whole" bldLvl="1" animBg="1" rev="0" advAuto="0" spid="213" grpId="9"/>
      <p:bldP build="whole" bldLvl="1" animBg="1" rev="0" advAuto="0" spid="216" grpId="10"/>
      <p:bldP build="whole" bldLvl="1" animBg="1" rev="0" advAuto="0" spid="210" grpId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75450" y="730250"/>
            <a:ext cx="5397500" cy="8293100"/>
          </a:xfrm>
          <a:prstGeom prst="rect">
            <a:avLst/>
          </a:prstGeom>
        </p:spPr>
      </p:pic>
      <p:sp>
        <p:nvSpPr>
          <p:cNvPr id="662" name="Our Pr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Testing</a:t>
            </a:r>
          </a:p>
        </p:txBody>
      </p:sp>
      <p:sp>
        <p:nvSpPr>
          <p:cNvPr id="663" name="正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e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Testing</a:t>
            </a:r>
          </a:p>
        </p:txBody>
      </p:sp>
      <p:graphicFrame>
        <p:nvGraphicFramePr>
          <p:cNvPr id="666" name="表格"/>
          <p:cNvGraphicFramePr/>
          <p:nvPr/>
        </p:nvGraphicFramePr>
        <p:xfrm>
          <a:off x="945869" y="3534477"/>
          <a:ext cx="5093548" cy="563541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536501"/>
                <a:gridCol w="5102489"/>
                <a:gridCol w="4497586"/>
              </a:tblGrid>
              <a:tr h="310869">
                <a:tc>
                  <a:txBody>
                    <a:bodyPr/>
                    <a:lstStyle/>
                    <a:p>
                      <a:pPr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EEEEEE"/>
                          </a:solidFill>
                          <a:sym typeface="Helvetica Neue"/>
                        </a:rPr>
                        <a:t>Test Input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EEEEEE"/>
                          </a:solidFill>
                          <a:sym typeface="Helvetica Neue"/>
                        </a:rPr>
                        <a:t>Estimated Output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EEEEEE"/>
                          </a:solidFill>
                          <a:sym typeface="Helvetica Neue"/>
                        </a:rPr>
                        <a:t>Output</a:t>
                      </a:r>
                    </a:p>
                  </a:txBody>
                  <a:tcPr marL="0" marR="0" marT="0" marB="0" anchor="t" anchorCtr="0" horzOverflow="overflow"/>
                </a:tc>
              </a:tr>
              <a:tr h="602969"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2+x*x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There is no t in the expression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There is no t in the expression</a:t>
                      </a:r>
                    </a:p>
                  </a:txBody>
                  <a:tcPr marL="0" marR="0" marT="0" marB="0" anchor="t" anchorCtr="0" horzOverflow="overflow"/>
                </a:tc>
              </a:tr>
              <a:tr h="1174469"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34*t/23[34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Please enter supported operator ('+', '-', '*', '/', '&amp;', '|', '^', '&lt;', '&gt;', ‘%')
Please enter valid expression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Please enter supported operator ('+', '-', '*', '/', '&amp;', '|', '^', '&lt;', '&gt;', ‘%')
Please enter valid expression
</a:t>
                      </a:r>
                    </a:p>
                  </a:txBody>
                  <a:tcPr marL="0" marR="0" marT="0" marB="0" anchor="t" anchorCtr="0" horzOverflow="overflow"/>
                </a:tc>
              </a:tr>
              <a:tr h="298169"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(t*5&amp;t&gt;06)|(t*3&amp;t&gt;07)|(t*4&amp;t&gt;05)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NO OUTPUT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0"/>
                      </a:pPr>
                      <a:r>
                        <a:rPr b="1">
                          <a:sym typeface="Helvetica Neue"/>
                        </a:rPr>
                        <a:t>NO OUTPUT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75450" y="730250"/>
            <a:ext cx="5397500" cy="8293100"/>
          </a:xfrm>
          <a:prstGeom prst="rect">
            <a:avLst/>
          </a:prstGeom>
        </p:spPr>
      </p:pic>
      <p:sp>
        <p:nvSpPr>
          <p:cNvPr id="669" name="Improv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Our Program</a:t>
            </a:r>
          </a:p>
        </p:txBody>
      </p:sp>
      <p:sp>
        <p:nvSpPr>
          <p:cNvPr id="670" name="Here is a list a improvement we are making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 our program live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flowchart_c_proj (2).png" descr="flowchart_c_proj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506" y="-750987"/>
            <a:ext cx="12417788" cy="10021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How This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main(): basic program frame</a:t>
            </a:r>
          </a:p>
        </p:txBody>
      </p:sp>
      <p:pic>
        <p:nvPicPr>
          <p:cNvPr id="675" name="c语言final.png" descr="c语言final.png"/>
          <p:cNvPicPr>
            <a:picLocks noChangeAspect="1"/>
          </p:cNvPicPr>
          <p:nvPr/>
        </p:nvPicPr>
        <p:blipFill>
          <a:blip r:embed="rId2">
            <a:extLst/>
          </a:blip>
          <a:srcRect l="0" t="1892" r="40091" b="31025"/>
          <a:stretch>
            <a:fillRect/>
          </a:stretch>
        </p:blipFill>
        <p:spPr>
          <a:xfrm>
            <a:off x="3486235" y="2290000"/>
            <a:ext cx="6508727" cy="6800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Improv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Improvement</a:t>
            </a:r>
          </a:p>
        </p:txBody>
      </p:sp>
      <p:sp>
        <p:nvSpPr>
          <p:cNvPr id="678" name="Local Preset Libra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Local Preset Library</a:t>
            </a:r>
          </a:p>
          <a:p>
            <a:pPr>
              <a:buBlip>
                <a:blip r:embed="rId2"/>
              </a:buBlip>
            </a:pPr>
            <a:r>
              <a:t>Real-Time Note Playing</a:t>
            </a:r>
          </a:p>
          <a:p>
            <a:pPr>
              <a:buBlip>
                <a:blip r:embed="rId2"/>
              </a:buBlip>
            </a:pPr>
            <a:r>
              <a:t>Fancy 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How This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How This Work?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Evaluate the exp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Evaluate the expression</a:t>
            </a:r>
          </a:p>
        </p:txBody>
      </p:sp>
      <p:pic>
        <p:nvPicPr>
          <p:cNvPr id="683" name="flow_diagram (1).png" descr="flow_diagram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4732" y="3263900"/>
            <a:ext cx="2438275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valuate"/>
          <p:cNvSpPr txBox="1"/>
          <p:nvPr/>
        </p:nvSpPr>
        <p:spPr>
          <a:xfrm>
            <a:off x="6855264" y="7775620"/>
            <a:ext cx="1748384" cy="67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EEEEEE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Evaluate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WAV file playb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WAV file playback</a:t>
            </a:r>
          </a:p>
        </p:txBody>
      </p:sp>
      <p:sp>
        <p:nvSpPr>
          <p:cNvPr id="687" name="No solution no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No solution now</a:t>
            </a:r>
          </a:p>
          <a:p>
            <a:pPr>
              <a:buBlip>
                <a:blip r:embed="rId2"/>
              </a:buBlip>
            </a:pPr>
            <a:r>
              <a:t>We are now using system to call terminal script to play the file we generated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traight Connector 4"/>
          <p:cNvSpPr/>
          <p:nvPr/>
        </p:nvSpPr>
        <p:spPr>
          <a:xfrm>
            <a:off x="1847138" y="4876800"/>
            <a:ext cx="8883943" cy="0"/>
          </a:xfrm>
          <a:prstGeom prst="line">
            <a:avLst/>
          </a:prstGeom>
          <a:ln w="3175">
            <a:solidFill>
              <a:srgbClr val="ADBACA"/>
            </a:solidFill>
            <a:custDash>
              <a:ds d="100000" sp="200000"/>
            </a:custDash>
          </a:ln>
        </p:spPr>
        <p:txBody>
          <a:bodyPr lIns="34297" tIns="34297" rIns="34297" bIns="34297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4" name="TextBox 13"/>
          <p:cNvSpPr txBox="1"/>
          <p:nvPr/>
        </p:nvSpPr>
        <p:spPr>
          <a:xfrm>
            <a:off x="2332773" y="5598143"/>
            <a:ext cx="2493196" cy="56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729431">
              <a:spcBef>
                <a:spcPts val="600"/>
              </a:spcBef>
              <a:defRPr b="1" sz="2800">
                <a:solidFill>
                  <a:srgbClr val="445469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User’s Input</a:t>
            </a:r>
          </a:p>
        </p:txBody>
      </p:sp>
      <p:sp>
        <p:nvSpPr>
          <p:cNvPr id="225" name="TextBox 13"/>
          <p:cNvSpPr txBox="1"/>
          <p:nvPr/>
        </p:nvSpPr>
        <p:spPr>
          <a:xfrm>
            <a:off x="4642473" y="5615542"/>
            <a:ext cx="3723426" cy="376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729431">
              <a:spcBef>
                <a:spcPts val="600"/>
              </a:spcBef>
              <a:defRPr b="1" sz="2800">
                <a:solidFill>
                  <a:srgbClr val="445469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t^2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defTabSz="1729431">
              <a:spcBef>
                <a:spcPts val="600"/>
              </a:spcBef>
              <a:defRPr b="1" sz="2800">
                <a:solidFill>
                  <a:srgbClr val="445469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(t*((t&gt;9|t&gt;13)&amp;15))&amp;128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defTabSz="1729431">
              <a:spcBef>
                <a:spcPts val="600"/>
              </a:spcBef>
              <a:defRPr b="1" sz="2800">
                <a:solidFill>
                  <a:srgbClr val="445469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t*t&gt;11|t&gt;9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defTabSz="1729431">
              <a:spcBef>
                <a:spcPts val="600"/>
              </a:spcBef>
              <a:defRPr b="1" sz="2800">
                <a:solidFill>
                  <a:srgbClr val="445469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9000&amp;6000%t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defTabSz="1729431">
              <a:spcBef>
                <a:spcPts val="600"/>
              </a:spcBef>
              <a:defRPr b="1" sz="2800">
                <a:solidFill>
                  <a:srgbClr val="445469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(t/32)&lt;5</a:t>
            </a:r>
          </a:p>
        </p:txBody>
      </p:sp>
      <p:sp>
        <p:nvSpPr>
          <p:cNvPr id="226" name="TextBox 13"/>
          <p:cNvSpPr txBox="1"/>
          <p:nvPr/>
        </p:nvSpPr>
        <p:spPr>
          <a:xfrm>
            <a:off x="7664493" y="5615542"/>
            <a:ext cx="2493196" cy="566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729431">
              <a:spcBef>
                <a:spcPts val="600"/>
              </a:spcBef>
              <a:defRPr b="1" sz="2800">
                <a:solidFill>
                  <a:srgbClr val="445469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Sound</a:t>
            </a:r>
          </a:p>
        </p:txBody>
      </p:sp>
      <p:sp>
        <p:nvSpPr>
          <p:cNvPr id="227" name="文本框 20"/>
          <p:cNvSpPr txBox="1"/>
          <p:nvPr/>
        </p:nvSpPr>
        <p:spPr>
          <a:xfrm>
            <a:off x="2304046" y="1720694"/>
            <a:ext cx="4774901" cy="1359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4200"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Problem Statement</a:t>
            </a:r>
          </a:p>
        </p:txBody>
      </p:sp>
      <p:grpSp>
        <p:nvGrpSpPr>
          <p:cNvPr id="230" name="组合 40"/>
          <p:cNvGrpSpPr/>
          <p:nvPr/>
        </p:nvGrpSpPr>
        <p:grpSpPr>
          <a:xfrm>
            <a:off x="5765039" y="4164407"/>
            <a:ext cx="1251268" cy="1251269"/>
            <a:chOff x="0" y="0"/>
            <a:chExt cx="1251266" cy="1251268"/>
          </a:xfrm>
        </p:grpSpPr>
        <p:sp>
          <p:nvSpPr>
            <p:cNvPr id="228" name="Oval 31"/>
            <p:cNvSpPr/>
            <p:nvPr/>
          </p:nvSpPr>
          <p:spPr>
            <a:xfrm>
              <a:off x="0" y="0"/>
              <a:ext cx="1251267" cy="1251269"/>
            </a:xfrm>
            <a:prstGeom prst="ellipse">
              <a:avLst/>
            </a:prstGeom>
            <a:solidFill>
              <a:srgbClr val="3B3838"/>
            </a:solidFill>
            <a:ln w="12700" cap="flat">
              <a:noFill/>
              <a:miter lim="400000"/>
            </a:ln>
            <a:effectLst/>
          </p:spPr>
          <p:txBody>
            <a:bodyPr wrap="square" lIns="38109" tIns="38109" rIns="38109" bIns="38109" numCol="1" anchor="ctr">
              <a:noAutofit/>
            </a:bodyPr>
            <a:lstStyle/>
            <a:p>
              <a:pPr defTabSz="1300459">
                <a:defRPr sz="4400">
                  <a:solidFill>
                    <a:srgbClr val="00AFF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229" name="图片 31" descr="图片 3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2125" y="227957"/>
              <a:ext cx="867015" cy="867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3" name="组合 41"/>
          <p:cNvGrpSpPr/>
          <p:nvPr/>
        </p:nvGrpSpPr>
        <p:grpSpPr>
          <a:xfrm>
            <a:off x="8285458" y="4200239"/>
            <a:ext cx="1251268" cy="1251269"/>
            <a:chOff x="0" y="0"/>
            <a:chExt cx="1251266" cy="1251268"/>
          </a:xfrm>
        </p:grpSpPr>
        <p:sp>
          <p:nvSpPr>
            <p:cNvPr id="231" name="Oval 31"/>
            <p:cNvSpPr/>
            <p:nvPr/>
          </p:nvSpPr>
          <p:spPr>
            <a:xfrm>
              <a:off x="0" y="0"/>
              <a:ext cx="1251267" cy="1251269"/>
            </a:xfrm>
            <a:prstGeom prst="ellipse">
              <a:avLst/>
            </a:prstGeom>
            <a:solidFill>
              <a:srgbClr val="3B3838"/>
            </a:solidFill>
            <a:ln w="12700" cap="flat">
              <a:noFill/>
              <a:miter lim="400000"/>
            </a:ln>
            <a:effectLst/>
          </p:spPr>
          <p:txBody>
            <a:bodyPr wrap="square" lIns="38109" tIns="38109" rIns="38109" bIns="38109" numCol="1" anchor="ctr">
              <a:noAutofit/>
            </a:bodyPr>
            <a:lstStyle/>
            <a:p>
              <a:pPr defTabSz="1300459">
                <a:defRPr sz="4400">
                  <a:solidFill>
                    <a:srgbClr val="00AFF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232" name="图片 35" descr="图片 3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5832" y="214298"/>
              <a:ext cx="822671" cy="822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组合 39"/>
          <p:cNvGrpSpPr/>
          <p:nvPr/>
        </p:nvGrpSpPr>
        <p:grpSpPr>
          <a:xfrm>
            <a:off x="2908501" y="4164407"/>
            <a:ext cx="1251268" cy="1251269"/>
            <a:chOff x="0" y="0"/>
            <a:chExt cx="1251266" cy="1251268"/>
          </a:xfrm>
        </p:grpSpPr>
        <p:sp>
          <p:nvSpPr>
            <p:cNvPr id="234" name="Oval 31"/>
            <p:cNvSpPr/>
            <p:nvPr/>
          </p:nvSpPr>
          <p:spPr>
            <a:xfrm>
              <a:off x="0" y="0"/>
              <a:ext cx="1251267" cy="1251269"/>
            </a:xfrm>
            <a:prstGeom prst="ellipse">
              <a:avLst/>
            </a:prstGeom>
            <a:solidFill>
              <a:srgbClr val="3B3838"/>
            </a:solidFill>
            <a:ln w="12700" cap="flat">
              <a:noFill/>
              <a:miter lim="400000"/>
            </a:ln>
            <a:effectLst/>
          </p:spPr>
          <p:txBody>
            <a:bodyPr wrap="square" lIns="38109" tIns="38109" rIns="38109" bIns="38109" numCol="1" anchor="ctr">
              <a:noAutofit/>
            </a:bodyPr>
            <a:lstStyle/>
            <a:p>
              <a:pPr defTabSz="1300459">
                <a:defRPr sz="4400">
                  <a:solidFill>
                    <a:srgbClr val="00AFF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235" name="图片 37" descr="图片 3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8795" y="79125"/>
              <a:ext cx="993676" cy="993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1" name="成组"/>
          <p:cNvGrpSpPr/>
          <p:nvPr/>
        </p:nvGrpSpPr>
        <p:grpSpPr>
          <a:xfrm>
            <a:off x="197" y="935324"/>
            <a:ext cx="2387200" cy="2039800"/>
            <a:chOff x="0" y="0"/>
            <a:chExt cx="2387198" cy="2039799"/>
          </a:xfrm>
        </p:grpSpPr>
        <p:sp>
          <p:nvSpPr>
            <p:cNvPr id="237" name="矩形 19"/>
            <p:cNvSpPr txBox="1"/>
            <p:nvPr/>
          </p:nvSpPr>
          <p:spPr>
            <a:xfrm>
              <a:off x="900898" y="1114363"/>
              <a:ext cx="833437" cy="538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98" tIns="34298" rIns="34298" bIns="34298" numCol="1" anchor="t">
              <a:spAutoFit/>
            </a:bodyPr>
            <a:lstStyle>
              <a:lvl1pPr algn="l" defTabSz="1232966">
                <a:defRPr sz="2600">
                  <a:solidFill>
                    <a:srgbClr val="591F0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 思考</a:t>
              </a:r>
            </a:p>
          </p:txBody>
        </p:sp>
        <p:grpSp>
          <p:nvGrpSpPr>
            <p:cNvPr id="240" name="组合 18"/>
            <p:cNvGrpSpPr/>
            <p:nvPr/>
          </p:nvGrpSpPr>
          <p:grpSpPr>
            <a:xfrm>
              <a:off x="0" y="-1"/>
              <a:ext cx="2387199" cy="2039801"/>
              <a:chOff x="0" y="0"/>
              <a:chExt cx="2387198" cy="2039799"/>
            </a:xfrm>
          </p:grpSpPr>
          <p:pic>
            <p:nvPicPr>
              <p:cNvPr id="238" name="图片 20" descr="图片 20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6" b="0"/>
              <a:stretch>
                <a:fillRect/>
              </a:stretch>
            </p:blipFill>
            <p:spPr>
              <a:xfrm>
                <a:off x="0" y="-1"/>
                <a:ext cx="2116138" cy="203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472" y="0"/>
                    </a:moveTo>
                    <a:cubicBezTo>
                      <a:pt x="1555" y="0"/>
                      <a:pt x="0" y="1613"/>
                      <a:pt x="0" y="3601"/>
                    </a:cubicBezTo>
                    <a:lnTo>
                      <a:pt x="0" y="17999"/>
                    </a:lnTo>
                    <a:cubicBezTo>
                      <a:pt x="0" y="19987"/>
                      <a:pt x="1555" y="21600"/>
                      <a:pt x="3472" y="21600"/>
                    </a:cubicBezTo>
                    <a:lnTo>
                      <a:pt x="18132" y="21600"/>
                    </a:lnTo>
                    <a:cubicBezTo>
                      <a:pt x="20049" y="21600"/>
                      <a:pt x="21600" y="19987"/>
                      <a:pt x="21600" y="17999"/>
                    </a:cubicBezTo>
                    <a:lnTo>
                      <a:pt x="21600" y="3601"/>
                    </a:lnTo>
                    <a:cubicBezTo>
                      <a:pt x="21600" y="1613"/>
                      <a:pt x="20049" y="0"/>
                      <a:pt x="18132" y="0"/>
                    </a:cubicBezTo>
                    <a:lnTo>
                      <a:pt x="347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39" name="文本框 21"/>
              <p:cNvSpPr txBox="1"/>
              <p:nvPr/>
            </p:nvSpPr>
            <p:spPr>
              <a:xfrm>
                <a:off x="518905" y="239799"/>
                <a:ext cx="1868294" cy="15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8" tIns="34298" rIns="34298" bIns="34298" numCol="1" anchor="t">
                <a:spAutoFit/>
              </a:bodyPr>
              <a:lstStyle>
                <a:lvl1pPr algn="l" defTabSz="1300459">
                  <a:defRPr sz="3600">
                    <a:latin typeface="Chiller"/>
                    <a:ea typeface="Chiller"/>
                    <a:cs typeface="Chiller"/>
                    <a:sym typeface="Chiller"/>
                  </a:defRPr>
                </a:lvl1pPr>
              </a:lstStyle>
              <a:p>
                <a:pPr/>
                <a:r>
                  <a:t>8 Bit Synth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82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2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12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Class="entr" nodeType="afterEffect" presetSubtype="12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1"/>
      <p:bldP build="whole" bldLvl="1" animBg="1" rev="0" advAuto="0" spid="226" grpId="6"/>
      <p:bldP build="whole" bldLvl="1" animBg="1" rev="0" advAuto="0" spid="225" grpId="4"/>
      <p:bldP build="whole" bldLvl="1" animBg="1" rev="0" advAuto="0" spid="224" grpId="2"/>
      <p:bldP build="whole" bldLvl="1" animBg="1" rev="0" advAuto="0" spid="233" grpId="5"/>
      <p:bldP build="whole" bldLvl="1" animBg="1" rev="0" advAuto="0" spid="230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文本框 1"/>
          <p:cNvSpPr txBox="1"/>
          <p:nvPr/>
        </p:nvSpPr>
        <p:spPr>
          <a:xfrm>
            <a:off x="4874719" y="3866836"/>
            <a:ext cx="3255362" cy="2019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/>
          <a:p>
            <a:pPr algn="l" defTabSz="1300459">
              <a:defRPr sz="4200"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Analysis </a:t>
            </a:r>
          </a:p>
          <a:p>
            <a:pPr algn="l" defTabSz="1300459">
              <a:defRPr sz="4200"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&amp;</a:t>
            </a:r>
          </a:p>
          <a:p>
            <a:pPr algn="l" defTabSz="1300459">
              <a:defRPr sz="4200"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Design</a:t>
            </a:r>
          </a:p>
        </p:txBody>
      </p:sp>
      <p:grpSp>
        <p:nvGrpSpPr>
          <p:cNvPr id="248" name="成组"/>
          <p:cNvGrpSpPr/>
          <p:nvPr/>
        </p:nvGrpSpPr>
        <p:grpSpPr>
          <a:xfrm>
            <a:off x="197" y="935324"/>
            <a:ext cx="2387200" cy="2039800"/>
            <a:chOff x="0" y="0"/>
            <a:chExt cx="2387198" cy="2039799"/>
          </a:xfrm>
        </p:grpSpPr>
        <p:sp>
          <p:nvSpPr>
            <p:cNvPr id="244" name="矩形 19"/>
            <p:cNvSpPr txBox="1"/>
            <p:nvPr/>
          </p:nvSpPr>
          <p:spPr>
            <a:xfrm>
              <a:off x="900898" y="1114363"/>
              <a:ext cx="833437" cy="538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98" tIns="34298" rIns="34298" bIns="34298" numCol="1" anchor="t">
              <a:spAutoFit/>
            </a:bodyPr>
            <a:lstStyle>
              <a:lvl1pPr algn="l" defTabSz="1232966">
                <a:defRPr sz="2600">
                  <a:solidFill>
                    <a:srgbClr val="591F0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 思考</a:t>
              </a:r>
            </a:p>
          </p:txBody>
        </p:sp>
        <p:grpSp>
          <p:nvGrpSpPr>
            <p:cNvPr id="247" name="组合 18"/>
            <p:cNvGrpSpPr/>
            <p:nvPr/>
          </p:nvGrpSpPr>
          <p:grpSpPr>
            <a:xfrm>
              <a:off x="0" y="-1"/>
              <a:ext cx="2387199" cy="2039801"/>
              <a:chOff x="0" y="0"/>
              <a:chExt cx="2387198" cy="2039799"/>
            </a:xfrm>
          </p:grpSpPr>
          <p:pic>
            <p:nvPicPr>
              <p:cNvPr id="245" name="图片 20" descr="图片 20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6" b="0"/>
              <a:stretch>
                <a:fillRect/>
              </a:stretch>
            </p:blipFill>
            <p:spPr>
              <a:xfrm>
                <a:off x="0" y="-1"/>
                <a:ext cx="2116138" cy="203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472" y="0"/>
                    </a:moveTo>
                    <a:cubicBezTo>
                      <a:pt x="1555" y="0"/>
                      <a:pt x="0" y="1613"/>
                      <a:pt x="0" y="3601"/>
                    </a:cubicBezTo>
                    <a:lnTo>
                      <a:pt x="0" y="17999"/>
                    </a:lnTo>
                    <a:cubicBezTo>
                      <a:pt x="0" y="19987"/>
                      <a:pt x="1555" y="21600"/>
                      <a:pt x="3472" y="21600"/>
                    </a:cubicBezTo>
                    <a:lnTo>
                      <a:pt x="18132" y="21600"/>
                    </a:lnTo>
                    <a:cubicBezTo>
                      <a:pt x="20049" y="21600"/>
                      <a:pt x="21600" y="19987"/>
                      <a:pt x="21600" y="17999"/>
                    </a:cubicBezTo>
                    <a:lnTo>
                      <a:pt x="21600" y="3601"/>
                    </a:lnTo>
                    <a:cubicBezTo>
                      <a:pt x="21600" y="1613"/>
                      <a:pt x="20049" y="0"/>
                      <a:pt x="18132" y="0"/>
                    </a:cubicBezTo>
                    <a:lnTo>
                      <a:pt x="347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46" name="文本框 21"/>
              <p:cNvSpPr txBox="1"/>
              <p:nvPr/>
            </p:nvSpPr>
            <p:spPr>
              <a:xfrm>
                <a:off x="518905" y="239799"/>
                <a:ext cx="1868294" cy="15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8" tIns="34298" rIns="34298" bIns="34298" numCol="1" anchor="t">
                <a:spAutoFit/>
              </a:bodyPr>
              <a:lstStyle>
                <a:lvl1pPr algn="l" defTabSz="1300459">
                  <a:defRPr sz="3600">
                    <a:latin typeface="Chiller"/>
                    <a:ea typeface="Chiller"/>
                    <a:cs typeface="Chiller"/>
                    <a:sym typeface="Chiller"/>
                  </a:defRPr>
                </a:lvl1pPr>
              </a:lstStyle>
              <a:p>
                <a:pPr/>
                <a:r>
                  <a:t>8 Bit Synth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表格"/>
          <p:cNvGraphicFramePr/>
          <p:nvPr/>
        </p:nvGraphicFramePr>
        <p:xfrm>
          <a:off x="1948462" y="6782646"/>
          <a:ext cx="5093548" cy="56354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pSp>
        <p:nvGrpSpPr>
          <p:cNvPr id="253" name="成组"/>
          <p:cNvGrpSpPr/>
          <p:nvPr/>
        </p:nvGrpSpPr>
        <p:grpSpPr>
          <a:xfrm>
            <a:off x="960596" y="7563048"/>
            <a:ext cx="1361818" cy="727513"/>
            <a:chOff x="195579" y="0"/>
            <a:chExt cx="1361816" cy="727511"/>
          </a:xfrm>
        </p:grpSpPr>
        <p:sp>
          <p:nvSpPr>
            <p:cNvPr id="251" name="线条"/>
            <p:cNvSpPr/>
            <p:nvPr/>
          </p:nvSpPr>
          <p:spPr>
            <a:xfrm flipV="1">
              <a:off x="1557396" y="0"/>
              <a:ext cx="1" cy="6841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52" name="9+(3-1)*3"/>
            <p:cNvSpPr txBox="1"/>
            <p:nvPr/>
          </p:nvSpPr>
          <p:spPr>
            <a:xfrm>
              <a:off x="195579" y="249991"/>
              <a:ext cx="1114109" cy="477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index</a:t>
              </a:r>
            </a:p>
          </p:txBody>
        </p:sp>
      </p:grpSp>
      <p:graphicFrame>
        <p:nvGraphicFramePr>
          <p:cNvPr id="254" name="表格"/>
          <p:cNvGraphicFramePr/>
          <p:nvPr/>
        </p:nvGraphicFramePr>
        <p:xfrm>
          <a:off x="1948462" y="2312297"/>
          <a:ext cx="5093548" cy="56354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aphicFrame>
        <p:nvGraphicFramePr>
          <p:cNvPr id="255" name="表格"/>
          <p:cNvGraphicFramePr/>
          <p:nvPr/>
        </p:nvGraphicFramePr>
        <p:xfrm>
          <a:off x="1948462" y="4492765"/>
          <a:ext cx="5093548" cy="56354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{2708684C-4D16-4618-839F-0558EEFCDFE6}</a:tableStyleId>
              </a:tblPr>
              <a:tblGrid>
                <a:gridCol w="724111"/>
                <a:gridCol w="724111"/>
                <a:gridCol w="724111"/>
              </a:tblGrid>
              <a:tr h="768069"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 Neue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256" name="9+(3-1)*3"/>
          <p:cNvSpPr txBox="1"/>
          <p:nvPr/>
        </p:nvSpPr>
        <p:spPr>
          <a:xfrm>
            <a:off x="2128189" y="2354244"/>
            <a:ext cx="429922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57" name="9+(3-1)*3"/>
          <p:cNvSpPr txBox="1"/>
          <p:nvPr/>
        </p:nvSpPr>
        <p:spPr>
          <a:xfrm>
            <a:off x="2824978" y="2354244"/>
            <a:ext cx="419304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258" name="9+(3-1)*3"/>
          <p:cNvSpPr txBox="1"/>
          <p:nvPr/>
        </p:nvSpPr>
        <p:spPr>
          <a:xfrm>
            <a:off x="3564718" y="2354244"/>
            <a:ext cx="322784" cy="684176"/>
          </a:xfrm>
          <a:prstGeom prst="rect">
            <a:avLst/>
          </a:prstGeom>
          <a:solidFill>
            <a:srgbClr val="CACAC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t</a:t>
            </a:r>
          </a:p>
        </p:txBody>
      </p:sp>
      <p:sp>
        <p:nvSpPr>
          <p:cNvPr id="259" name="9+(3-1)*3"/>
          <p:cNvSpPr txBox="1"/>
          <p:nvPr/>
        </p:nvSpPr>
        <p:spPr>
          <a:xfrm>
            <a:off x="3575576" y="4534712"/>
            <a:ext cx="35463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0" name="9"/>
          <p:cNvSpPr txBox="1"/>
          <p:nvPr/>
        </p:nvSpPr>
        <p:spPr>
          <a:xfrm>
            <a:off x="3548551" y="3420330"/>
            <a:ext cx="355118" cy="6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61" name="9"/>
          <p:cNvSpPr txBox="1"/>
          <p:nvPr/>
        </p:nvSpPr>
        <p:spPr>
          <a:xfrm>
            <a:off x="7740819" y="7916463"/>
            <a:ext cx="3104973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data_array</a:t>
            </a:r>
          </a:p>
        </p:txBody>
      </p:sp>
      <p:sp>
        <p:nvSpPr>
          <p:cNvPr id="262" name="9"/>
          <p:cNvSpPr txBox="1"/>
          <p:nvPr/>
        </p:nvSpPr>
        <p:spPr>
          <a:xfrm>
            <a:off x="4982971" y="2354244"/>
            <a:ext cx="3038857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BFB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user_input</a:t>
            </a:r>
          </a:p>
        </p:txBody>
      </p:sp>
      <p:sp>
        <p:nvSpPr>
          <p:cNvPr id="263" name="9+(3-1)*3"/>
          <p:cNvSpPr txBox="1"/>
          <p:nvPr/>
        </p:nvSpPr>
        <p:spPr>
          <a:xfrm>
            <a:off x="2128189" y="6824593"/>
            <a:ext cx="429922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64" name="9+(3-1)*3"/>
          <p:cNvSpPr txBox="1"/>
          <p:nvPr/>
        </p:nvSpPr>
        <p:spPr>
          <a:xfrm>
            <a:off x="2814361" y="6824593"/>
            <a:ext cx="44053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5" name="9+(3-1)*3"/>
          <p:cNvSpPr txBox="1"/>
          <p:nvPr/>
        </p:nvSpPr>
        <p:spPr>
          <a:xfrm>
            <a:off x="3511149" y="6824593"/>
            <a:ext cx="42992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66" name="9+(3-1)*3"/>
          <p:cNvSpPr txBox="1"/>
          <p:nvPr/>
        </p:nvSpPr>
        <p:spPr>
          <a:xfrm>
            <a:off x="4235373" y="6824593"/>
            <a:ext cx="43474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267" name="9+(3-1)*3"/>
          <p:cNvSpPr txBox="1"/>
          <p:nvPr/>
        </p:nvSpPr>
        <p:spPr>
          <a:xfrm>
            <a:off x="4859531" y="6824593"/>
            <a:ext cx="694869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268" name="9+(3-1)*3"/>
          <p:cNvSpPr txBox="1"/>
          <p:nvPr/>
        </p:nvSpPr>
        <p:spPr>
          <a:xfrm>
            <a:off x="5633016" y="6824593"/>
            <a:ext cx="67025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269" name="9+(3-1)*3"/>
          <p:cNvSpPr txBox="1"/>
          <p:nvPr/>
        </p:nvSpPr>
        <p:spPr>
          <a:xfrm>
            <a:off x="6347384" y="6824593"/>
            <a:ext cx="680873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270" name="9+(3-1)*3"/>
          <p:cNvSpPr txBox="1"/>
          <p:nvPr/>
        </p:nvSpPr>
        <p:spPr>
          <a:xfrm>
            <a:off x="7044172" y="6824593"/>
            <a:ext cx="670256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16</a:t>
            </a:r>
          </a:p>
        </p:txBody>
      </p:sp>
      <p:sp>
        <p:nvSpPr>
          <p:cNvPr id="271" name="9+(3-1)*3"/>
          <p:cNvSpPr txBox="1"/>
          <p:nvPr/>
        </p:nvSpPr>
        <p:spPr>
          <a:xfrm>
            <a:off x="7748200" y="6824593"/>
            <a:ext cx="645161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…</a:t>
            </a:r>
          </a:p>
        </p:txBody>
      </p:sp>
      <p:grpSp>
        <p:nvGrpSpPr>
          <p:cNvPr id="274" name="成组"/>
          <p:cNvGrpSpPr/>
          <p:nvPr/>
        </p:nvGrpSpPr>
        <p:grpSpPr>
          <a:xfrm>
            <a:off x="4003898" y="3420330"/>
            <a:ext cx="5125513" cy="684175"/>
            <a:chOff x="0" y="0"/>
            <a:chExt cx="5125512" cy="684174"/>
          </a:xfrm>
        </p:grpSpPr>
        <p:sp>
          <p:nvSpPr>
            <p:cNvPr id="272" name="9"/>
            <p:cNvSpPr txBox="1"/>
            <p:nvPr/>
          </p:nvSpPr>
          <p:spPr>
            <a:xfrm>
              <a:off x="1625290" y="0"/>
              <a:ext cx="3500223" cy="684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BFBFB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str_replace()</a:t>
              </a:r>
            </a:p>
          </p:txBody>
        </p:sp>
        <p:sp>
          <p:nvSpPr>
            <p:cNvPr id="273" name="线条"/>
            <p:cNvSpPr/>
            <p:nvPr/>
          </p:nvSpPr>
          <p:spPr>
            <a:xfrm flipH="1" flipV="1">
              <a:off x="0" y="364470"/>
              <a:ext cx="152506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7" name="成组"/>
          <p:cNvGrpSpPr/>
          <p:nvPr/>
        </p:nvGrpSpPr>
        <p:grpSpPr>
          <a:xfrm>
            <a:off x="4003898" y="5649095"/>
            <a:ext cx="4845605" cy="684176"/>
            <a:chOff x="0" y="0"/>
            <a:chExt cx="4845604" cy="684174"/>
          </a:xfrm>
        </p:grpSpPr>
        <p:sp>
          <p:nvSpPr>
            <p:cNvPr id="275" name="9"/>
            <p:cNvSpPr txBox="1"/>
            <p:nvPr/>
          </p:nvSpPr>
          <p:spPr>
            <a:xfrm>
              <a:off x="1905198" y="0"/>
              <a:ext cx="2940407" cy="684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BFBFB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cal() % 256</a:t>
              </a:r>
            </a:p>
          </p:txBody>
        </p:sp>
        <p:sp>
          <p:nvSpPr>
            <p:cNvPr id="276" name="线条"/>
            <p:cNvSpPr/>
            <p:nvPr/>
          </p:nvSpPr>
          <p:spPr>
            <a:xfrm flipH="1" flipV="1">
              <a:off x="0" y="364470"/>
              <a:ext cx="152506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278" name="2018-05-08 16.46.31.gif" descr="2018-05-08 16.46.3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468" y="298456"/>
            <a:ext cx="10401105" cy="915668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9"/>
          <p:cNvSpPr txBox="1"/>
          <p:nvPr/>
        </p:nvSpPr>
        <p:spPr>
          <a:xfrm>
            <a:off x="4402661" y="8718669"/>
            <a:ext cx="1634008" cy="6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280" name="9"/>
          <p:cNvSpPr txBox="1"/>
          <p:nvPr/>
        </p:nvSpPr>
        <p:spPr>
          <a:xfrm>
            <a:off x="583600" y="3665057"/>
            <a:ext cx="637922" cy="2423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v</a:t>
            </a:r>
          </a:p>
          <a:p>
            <a:pPr>
              <a:lnSpc>
                <a:spcPct val="70000"/>
              </a:lnSpc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a</a:t>
            </a:r>
          </a:p>
          <a:p>
            <a:pPr>
              <a:lnSpc>
                <a:spcPct val="70000"/>
              </a:lnSpc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l</a:t>
            </a:r>
          </a:p>
          <a:p>
            <a:pPr>
              <a:lnSpc>
                <a:spcPct val="70000"/>
              </a:lnSpc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u</a:t>
            </a:r>
          </a:p>
          <a:p>
            <a:pPr>
              <a:lnSpc>
                <a:spcPct val="70000"/>
              </a:lnSpc>
              <a:defRPr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e</a:t>
            </a:r>
          </a:p>
        </p:txBody>
      </p:sp>
      <p:pic>
        <p:nvPicPr>
          <p:cNvPr id="281" name="2.png" descr="2.png"/>
          <p:cNvPicPr>
            <a:picLocks noChangeAspect="1"/>
          </p:cNvPicPr>
          <p:nvPr/>
        </p:nvPicPr>
        <p:blipFill>
          <a:blip r:embed="rId3">
            <a:extLst/>
          </a:blip>
          <a:srcRect l="0" t="4166" r="0" b="4166"/>
          <a:stretch>
            <a:fillRect/>
          </a:stretch>
        </p:blipFill>
        <p:spPr>
          <a:xfrm>
            <a:off x="6875128" y="2978969"/>
            <a:ext cx="5520961" cy="37956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成组"/>
          <p:cNvGrpSpPr/>
          <p:nvPr/>
        </p:nvGrpSpPr>
        <p:grpSpPr>
          <a:xfrm>
            <a:off x="5577420" y="4763278"/>
            <a:ext cx="1274827" cy="748522"/>
            <a:chOff x="-57848" y="48361"/>
            <a:chExt cx="1274825" cy="748521"/>
          </a:xfrm>
        </p:grpSpPr>
        <p:sp>
          <p:nvSpPr>
            <p:cNvPr id="282" name="线条"/>
            <p:cNvSpPr/>
            <p:nvPr/>
          </p:nvSpPr>
          <p:spPr>
            <a:xfrm>
              <a:off x="232130" y="796882"/>
              <a:ext cx="69486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83" name="write"/>
            <p:cNvSpPr txBox="1"/>
            <p:nvPr/>
          </p:nvSpPr>
          <p:spPr>
            <a:xfrm>
              <a:off x="-57849" y="48361"/>
              <a:ext cx="1274827" cy="562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DDDDDD"/>
                  </a:solidFill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write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fast" advClick="1" p14:dur="699">
        <p15:prstTrans prst="fallOve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4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4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click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2375 0.221052" origin="layout" pathEditMode="relative">
                                      <p:cBhvr>
                                        <p:cTn id="36" dur="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3805 0.226898" origin="layout" pathEditMode="relative">
                                      <p:cBhvr>
                                        <p:cTn id="39" dur="2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path" nodeType="click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7819 -0.438130" origin="layout" pathEditMode="relative">
                                      <p:cBhvr>
                                        <p:cTn id="4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52922 0.110396" origin="layout" pathEditMode="relative">
                                      <p:cBhvr>
                                        <p:cTn id="46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1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4" dur="1500" fill="hold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37819 -0.438130 L 0.000290 0.001588" origin="layout" pathEditMode="relative">
                                      <p:cBhvr>
                                        <p:cTn id="58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52922 0.110396 L 0.002902 0.223661" origin="layout" pathEditMode="relative">
                                      <p:cBhvr>
                                        <p:cTn id="6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path" nodeType="after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2902 0.223661 L 0.000779 0.001504" origin="layout" pathEditMode="relative">
                                      <p:cBhvr>
                                        <p:cTn id="64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path" nodeType="click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11742 0.230726" origin="layout" pathEditMode="relative">
                                      <p:cBhvr>
                                        <p:cTn id="72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2375 0.221052 L -0.003256 0.457486" origin="layout" pathEditMode="relative">
                                      <p:cBhvr>
                                        <p:cTn id="75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path" nodeType="with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3805 0.226898 L -0.055413 0.458085" origin="layout" pathEditMode="relative">
                                      <p:cBhvr>
                                        <p:cTn id="78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path" nodeType="afterEffect" presetSubtype="0" presetID="-1" grpId="2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3256 0.457486 L -0.001318 0.001458" origin="layout" pathEditMode="relative">
                                      <p:cBhvr>
                                        <p:cTn id="81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path" nodeType="withEffect" presetSubtype="0" presetID="-1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55413 0.458085 L -0.000954 -0.000598" origin="layout" pathEditMode="relative">
                                      <p:cBhvr>
                                        <p:cTn id="8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Class="exit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7" dur="1000" fill="hold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path" nodeType="clickEffect" presetSubtype="0" presetID="-1" grpId="2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290 0.001588 L 0.054379 0.001327" origin="layout" pathEditMode="relative">
                                      <p:cBhvr>
                                        <p:cTn id="96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mph" nodeType="afterEffect" presetSubtype="0" presetID="35" grpId="28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ntr" nodeType="clickEffect" presetSubtype="0" presetID="1" grpId="2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entr" nodeType="afterEffect" presetSubtype="0" presetID="1" grpId="3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entr" nodeType="afterEffect" presetSubtype="0" presetID="1" grpId="3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entr" nodeType="afterEffect" presetSubtype="0" presetID="1" grpId="3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entr" nodeType="afterEffect" presetSubtype="0" presetID="1" grpId="3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entr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Class="entr" nodeType="click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Class="entr" nodeType="afterEffect" presetSubtype="0" presetID="1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Class="exit" nodeType="click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35" dur="1500" fill="hold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Class="exit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39" dur="1500" fill="hold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0"/>
                            </p:stCondLst>
                            <p:childTnLst>
                              <p:par>
                                <p:cTn id="142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4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000"/>
                            </p:stCondLst>
                            <p:childTnLst>
                              <p:par>
                                <p:cTn id="146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8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Class="exit" nodeType="click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2" dur="1500" fill="hold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Class="exit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6" dur="1500" fill="hold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000"/>
                            </p:stCondLst>
                            <p:childTnLst>
                              <p:par>
                                <p:cTn id="159" presetClass="entr" nodeType="afterEffect" presetSubtype="16" presetID="23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00"/>
                            </p:stCondLst>
                            <p:childTnLst>
                              <p:par>
                                <p:cTn id="164" presetClass="entr" nodeType="afterEffect" presetSubtype="16" presetID="23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6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6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3"/>
      <p:bldP build="whole" bldLvl="1" animBg="1" rev="0" advAuto="0" spid="255" grpId="6"/>
      <p:bldP build="whole" bldLvl="1" animBg="1" rev="0" advAuto="0" spid="259" grpId="19"/>
      <p:bldP build="whole" bldLvl="1" animBg="1" rev="0" advAuto="0" spid="254" grpId="1"/>
      <p:bldP build="whole" bldLvl="1" animBg="1" rev="0" advAuto="0" spid="274" grpId="37"/>
      <p:bldP build="whole" bldLvl="1" animBg="1" rev="0" advAuto="0" spid="274" grpId="39"/>
      <p:bldP build="whole" bldLvl="1" animBg="1" rev="0" advAuto="0" spid="259" grpId="25"/>
      <p:bldP build="whole" bldLvl="1" animBg="1" rev="0" advAuto="0" spid="265" grpId="30"/>
      <p:bldP build="whole" bldLvl="1" animBg="1" rev="0" advAuto="0" spid="269" grpId="34"/>
      <p:bldP build="whole" bldLvl="1" animBg="1" rev="0" advAuto="0" spid="277" grpId="38"/>
      <p:bldP build="whole" bldLvl="1" animBg="1" rev="0" advAuto="0" spid="277" grpId="40"/>
      <p:bldP build="whole" bldLvl="1" animBg="1" rev="0" advAuto="0" spid="267" grpId="32"/>
      <p:bldP build="whole" bldLvl="1" animBg="1" rev="0" advAuto="0" spid="262" grpId="5"/>
      <p:bldP build="whole" bldLvl="1" animBg="1" rev="0" advAuto="0" spid="281" grpId="45"/>
      <p:bldP build="whole" bldLvl="1" animBg="1" rev="0" advAuto="0" spid="264" grpId="29"/>
      <p:bldP build="whole" bldLvl="1" animBg="1" rev="0" advAuto="0" spid="260" grpId="14"/>
      <p:bldP build="whole" bldLvl="1" animBg="1" rev="0" advAuto="0" spid="253" grpId="9"/>
      <p:bldP build="whole" bldLvl="1" animBg="1" rev="0" advAuto="0" spid="260" grpId="15"/>
      <p:bldP build="whole" bldLvl="1" animBg="1" rev="0" advAuto="0" spid="257" grpId="4"/>
      <p:bldP build="whole" bldLvl="1" animBg="1" rev="0" advAuto="0" spid="280" grpId="42"/>
      <p:bldP build="whole" bldLvl="1" animBg="1" rev="0" advAuto="0" spid="280" grpId="43"/>
      <p:bldP build="whole" bldLvl="1" animBg="1" rev="0" advAuto="0" spid="250" grpId="7"/>
      <p:bldP build="whole" bldLvl="1" animBg="1" rev="0" advAuto="0" spid="266" grpId="31"/>
      <p:bldP build="whole" bldLvl="1" animBg="1" rev="0" advAuto="0" spid="256" grpId="2"/>
      <p:bldP build="whole" bldLvl="1" animBg="1" rev="0" advAuto="0" spid="284" grpId="46"/>
      <p:bldP build="whole" bldLvl="1" animBg="1" rev="0" advAuto="0" spid="253" grpId="28"/>
      <p:bldP build="whole" bldLvl="1" animBg="1" rev="0" advAuto="0" spid="271" grpId="36"/>
      <p:bldP build="whole" bldLvl="1" animBg="1" rev="0" advAuto="0" spid="268" grpId="33"/>
      <p:bldP build="whole" bldLvl="1" animBg="1" rev="0" advAuto="0" spid="279" grpId="41"/>
      <p:bldP build="whole" bldLvl="1" animBg="1" rev="0" advAuto="0" spid="270" grpId="35"/>
      <p:bldP build="whole" bldLvl="1" animBg="1" rev="0" advAuto="0" spid="279" grpId="44"/>
      <p:bldP build="whole" bldLvl="1" animBg="1" rev="0" advAuto="0" spid="263" grpId="26"/>
      <p:bldP build="whole" bldLvl="1" animBg="1" rev="0" advAuto="0" spid="261" grpId="8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flowchart_c_proj (3).png" descr="flowchart_c_proj (3).png"/>
          <p:cNvPicPr>
            <a:picLocks noChangeAspect="1"/>
          </p:cNvPicPr>
          <p:nvPr/>
        </p:nvPicPr>
        <p:blipFill>
          <a:blip r:embed="rId2">
            <a:extLst/>
          </a:blip>
          <a:srcRect l="0" t="4841" r="0" b="4841"/>
          <a:stretch>
            <a:fillRect/>
          </a:stretch>
        </p:blipFill>
        <p:spPr>
          <a:xfrm>
            <a:off x="1432759" y="-516025"/>
            <a:ext cx="11913630" cy="96141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1" name="成组"/>
          <p:cNvGrpSpPr/>
          <p:nvPr/>
        </p:nvGrpSpPr>
        <p:grpSpPr>
          <a:xfrm>
            <a:off x="197" y="935324"/>
            <a:ext cx="2387200" cy="2039800"/>
            <a:chOff x="0" y="0"/>
            <a:chExt cx="2387198" cy="2039799"/>
          </a:xfrm>
        </p:grpSpPr>
        <p:sp>
          <p:nvSpPr>
            <p:cNvPr id="287" name="矩形 19"/>
            <p:cNvSpPr txBox="1"/>
            <p:nvPr/>
          </p:nvSpPr>
          <p:spPr>
            <a:xfrm>
              <a:off x="900898" y="1114363"/>
              <a:ext cx="833437" cy="538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98" tIns="34298" rIns="34298" bIns="34298" numCol="1" anchor="t">
              <a:spAutoFit/>
            </a:bodyPr>
            <a:lstStyle>
              <a:lvl1pPr algn="l" defTabSz="1232966">
                <a:defRPr sz="2600">
                  <a:solidFill>
                    <a:srgbClr val="591F0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 思考</a:t>
              </a:r>
            </a:p>
          </p:txBody>
        </p:sp>
        <p:grpSp>
          <p:nvGrpSpPr>
            <p:cNvPr id="290" name="组合 18"/>
            <p:cNvGrpSpPr/>
            <p:nvPr/>
          </p:nvGrpSpPr>
          <p:grpSpPr>
            <a:xfrm>
              <a:off x="0" y="-1"/>
              <a:ext cx="2387199" cy="2039801"/>
              <a:chOff x="0" y="0"/>
              <a:chExt cx="2387198" cy="2039799"/>
            </a:xfrm>
          </p:grpSpPr>
          <p:pic>
            <p:nvPicPr>
              <p:cNvPr id="288" name="图片 20" descr="图片 20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6" b="0"/>
              <a:stretch>
                <a:fillRect/>
              </a:stretch>
            </p:blipFill>
            <p:spPr>
              <a:xfrm>
                <a:off x="0" y="-1"/>
                <a:ext cx="2116138" cy="203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472" y="0"/>
                    </a:moveTo>
                    <a:cubicBezTo>
                      <a:pt x="1555" y="0"/>
                      <a:pt x="0" y="1613"/>
                      <a:pt x="0" y="3601"/>
                    </a:cubicBezTo>
                    <a:lnTo>
                      <a:pt x="0" y="17999"/>
                    </a:lnTo>
                    <a:cubicBezTo>
                      <a:pt x="0" y="19987"/>
                      <a:pt x="1555" y="21600"/>
                      <a:pt x="3472" y="21600"/>
                    </a:cubicBezTo>
                    <a:lnTo>
                      <a:pt x="18132" y="21600"/>
                    </a:lnTo>
                    <a:cubicBezTo>
                      <a:pt x="20049" y="21600"/>
                      <a:pt x="21600" y="19987"/>
                      <a:pt x="21600" y="17999"/>
                    </a:cubicBezTo>
                    <a:lnTo>
                      <a:pt x="21600" y="3601"/>
                    </a:lnTo>
                    <a:cubicBezTo>
                      <a:pt x="21600" y="1613"/>
                      <a:pt x="20049" y="0"/>
                      <a:pt x="18132" y="0"/>
                    </a:cubicBezTo>
                    <a:lnTo>
                      <a:pt x="347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89" name="文本框 21"/>
              <p:cNvSpPr txBox="1"/>
              <p:nvPr/>
            </p:nvSpPr>
            <p:spPr>
              <a:xfrm>
                <a:off x="518905" y="239799"/>
                <a:ext cx="1868294" cy="15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8" tIns="34298" rIns="34298" bIns="34298" numCol="1" anchor="t">
                <a:spAutoFit/>
              </a:bodyPr>
              <a:lstStyle>
                <a:lvl1pPr algn="l" defTabSz="1300459">
                  <a:defRPr sz="3600">
                    <a:latin typeface="Chiller"/>
                    <a:ea typeface="Chiller"/>
                    <a:cs typeface="Chiller"/>
                    <a:sym typeface="Chiller"/>
                  </a:defRPr>
                </a:lvl1pPr>
              </a:lstStyle>
              <a:p>
                <a:pPr/>
                <a:r>
                  <a:t>8 Bit Synth</a:t>
                </a:r>
              </a:p>
            </p:txBody>
          </p:sp>
        </p:grpSp>
      </p:grpSp>
      <p:grpSp>
        <p:nvGrpSpPr>
          <p:cNvPr id="295" name="成组"/>
          <p:cNvGrpSpPr/>
          <p:nvPr/>
        </p:nvGrpSpPr>
        <p:grpSpPr>
          <a:xfrm>
            <a:off x="5026818" y="4665596"/>
            <a:ext cx="8063322" cy="1122774"/>
            <a:chOff x="0" y="0"/>
            <a:chExt cx="8063320" cy="1122773"/>
          </a:xfrm>
        </p:grpSpPr>
        <p:sp>
          <p:nvSpPr>
            <p:cNvPr id="292" name="矩形"/>
            <p:cNvSpPr/>
            <p:nvPr/>
          </p:nvSpPr>
          <p:spPr>
            <a:xfrm>
              <a:off x="0" y="0"/>
              <a:ext cx="3921258" cy="1053373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3" name="线条"/>
            <p:cNvSpPr/>
            <p:nvPr/>
          </p:nvSpPr>
          <p:spPr>
            <a:xfrm>
              <a:off x="3926361" y="526686"/>
              <a:ext cx="173026" cy="1730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4" name="1. str_replace()"/>
            <p:cNvSpPr txBox="1"/>
            <p:nvPr/>
          </p:nvSpPr>
          <p:spPr>
            <a:xfrm>
              <a:off x="3997974" y="438599"/>
              <a:ext cx="4065347" cy="684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1. str_replace()</a:t>
              </a:r>
            </a:p>
          </p:txBody>
        </p:sp>
      </p:grpSp>
      <p:grpSp>
        <p:nvGrpSpPr>
          <p:cNvPr id="299" name="成组"/>
          <p:cNvGrpSpPr/>
          <p:nvPr/>
        </p:nvGrpSpPr>
        <p:grpSpPr>
          <a:xfrm>
            <a:off x="5026818" y="5791662"/>
            <a:ext cx="6410184" cy="1053374"/>
            <a:chOff x="0" y="0"/>
            <a:chExt cx="6410182" cy="1053372"/>
          </a:xfrm>
        </p:grpSpPr>
        <p:sp>
          <p:nvSpPr>
            <p:cNvPr id="296" name="矩形"/>
            <p:cNvSpPr/>
            <p:nvPr/>
          </p:nvSpPr>
          <p:spPr>
            <a:xfrm>
              <a:off x="0" y="0"/>
              <a:ext cx="3921258" cy="1053373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7" name="线条"/>
            <p:cNvSpPr/>
            <p:nvPr/>
          </p:nvSpPr>
          <p:spPr>
            <a:xfrm>
              <a:off x="3926361" y="526686"/>
              <a:ext cx="578495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98" name="2. cal()"/>
            <p:cNvSpPr txBox="1"/>
            <p:nvPr/>
          </p:nvSpPr>
          <p:spPr>
            <a:xfrm>
              <a:off x="4499645" y="184599"/>
              <a:ext cx="1910538" cy="684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2. cal()</a:t>
              </a:r>
            </a:p>
          </p:txBody>
        </p:sp>
      </p:grpSp>
      <p:grpSp>
        <p:nvGrpSpPr>
          <p:cNvPr id="303" name="成组"/>
          <p:cNvGrpSpPr/>
          <p:nvPr/>
        </p:nvGrpSpPr>
        <p:grpSpPr>
          <a:xfrm>
            <a:off x="8872301" y="1059444"/>
            <a:ext cx="3968827" cy="2500525"/>
            <a:chOff x="-23784" y="-1447152"/>
            <a:chExt cx="3968826" cy="2500524"/>
          </a:xfrm>
        </p:grpSpPr>
        <p:sp>
          <p:nvSpPr>
            <p:cNvPr id="300" name="矩形"/>
            <p:cNvSpPr/>
            <p:nvPr/>
          </p:nvSpPr>
          <p:spPr>
            <a:xfrm>
              <a:off x="0" y="0"/>
              <a:ext cx="3921258" cy="1053373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1" name="线条"/>
            <p:cNvSpPr/>
            <p:nvPr/>
          </p:nvSpPr>
          <p:spPr>
            <a:xfrm flipV="1">
              <a:off x="1360216" y="-734450"/>
              <a:ext cx="1" cy="69322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2" name="3. writetofile()"/>
            <p:cNvSpPr txBox="1"/>
            <p:nvPr/>
          </p:nvSpPr>
          <p:spPr>
            <a:xfrm>
              <a:off x="-23785" y="-1447153"/>
              <a:ext cx="3968827" cy="68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3. writetofile()</a:t>
              </a:r>
            </a:p>
          </p:txBody>
        </p:sp>
      </p:grpSp>
      <p:grpSp>
        <p:nvGrpSpPr>
          <p:cNvPr id="307" name="成组"/>
          <p:cNvGrpSpPr/>
          <p:nvPr/>
        </p:nvGrpSpPr>
        <p:grpSpPr>
          <a:xfrm>
            <a:off x="156497" y="729654"/>
            <a:ext cx="12801539" cy="8294292"/>
            <a:chOff x="97434" y="0"/>
            <a:chExt cx="12801537" cy="8294290"/>
          </a:xfrm>
        </p:grpSpPr>
        <p:sp>
          <p:nvSpPr>
            <p:cNvPr id="304" name="矩形"/>
            <p:cNvSpPr/>
            <p:nvPr/>
          </p:nvSpPr>
          <p:spPr>
            <a:xfrm>
              <a:off x="2162709" y="0"/>
              <a:ext cx="10736263" cy="8294291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5" name="线条"/>
            <p:cNvSpPr/>
            <p:nvPr/>
          </p:nvSpPr>
          <p:spPr>
            <a:xfrm flipH="1" flipV="1">
              <a:off x="1503698" y="4115644"/>
              <a:ext cx="684988" cy="68498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6" name="3. generate()"/>
            <p:cNvSpPr txBox="1"/>
            <p:nvPr/>
          </p:nvSpPr>
          <p:spPr>
            <a:xfrm>
              <a:off x="97433" y="3415591"/>
              <a:ext cx="3506497" cy="68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Superclarendon"/>
                  <a:ea typeface="Superclarendon"/>
                  <a:cs typeface="Superclarendon"/>
                  <a:sym typeface="Superclarendon"/>
                </a:defRPr>
              </a:lvl1pPr>
            </a:lstStyle>
            <a:p>
              <a:pPr/>
              <a:r>
                <a:t>3. generate()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3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mph" nodeType="clickEffect" presetSubtype="0" presetID="35" grpId="5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mph" nodeType="clickEffect" presetSubtype="0" presetID="35" grpId="6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mph" nodeType="clickEffect" presetSubtype="0" presetID="35" grpId="7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mph" nodeType="clickEffect" presetSubtype="0" presetID="35" grpId="8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3"/>
      <p:bldP build="whole" bldLvl="1" animBg="1" rev="0" advAuto="0" spid="303" grpId="2"/>
      <p:bldP build="whole" bldLvl="1" animBg="1" rev="0" advAuto="0" spid="299" grpId="4"/>
      <p:bldP build="whole" bldLvl="1" animBg="1" rev="0" advAuto="0" spid="295" grpId="5"/>
      <p:bldP build="whole" bldLvl="1" animBg="1" rev="0" advAuto="0" spid="299" grpId="6"/>
      <p:bldP build="whole" bldLvl="1" animBg="1" rev="0" advAuto="0" spid="307" grpId="1"/>
      <p:bldP build="whole" bldLvl="1" animBg="1" rev="0" advAuto="0" spid="303" grpId="7"/>
      <p:bldP build="whole" bldLvl="1" animBg="1" rev="0" advAuto="0" spid="307" grpId="8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文本框 1"/>
          <p:cNvSpPr txBox="1"/>
          <p:nvPr/>
        </p:nvSpPr>
        <p:spPr>
          <a:xfrm>
            <a:off x="3727254" y="3576058"/>
            <a:ext cx="4926802" cy="699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8" tIns="34298" rIns="34298" bIns="34298">
            <a:spAutoFit/>
          </a:bodyPr>
          <a:lstStyle>
            <a:lvl1pPr algn="l" defTabSz="1300459">
              <a:defRPr sz="4200">
                <a:latin typeface="Superclarendon"/>
                <a:ea typeface="Superclarendon"/>
                <a:cs typeface="Superclarendon"/>
                <a:sym typeface="Superclarendon"/>
              </a:defRPr>
            </a:lvl1pPr>
          </a:lstStyle>
          <a:p>
            <a:pPr/>
            <a:r>
              <a:t>Implementation</a:t>
            </a:r>
          </a:p>
        </p:txBody>
      </p:sp>
      <p:sp>
        <p:nvSpPr>
          <p:cNvPr id="310" name="main()…"/>
          <p:cNvSpPr txBox="1"/>
          <p:nvPr/>
        </p:nvSpPr>
        <p:spPr>
          <a:xfrm>
            <a:off x="2423861" y="4957686"/>
            <a:ext cx="9206945" cy="2547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27789" indent="-427789" algn="l">
              <a:lnSpc>
                <a:spcPct val="130000"/>
              </a:lnSpc>
              <a:buSzPct val="100000"/>
              <a:buAutoNum type="arabicPeriod" startAt="1"/>
              <a:defRPr sz="3200"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main()</a:t>
            </a:r>
          </a:p>
          <a:p>
            <a:pPr marL="427789" indent="-427789" algn="l">
              <a:lnSpc>
                <a:spcPct val="130000"/>
              </a:lnSpc>
              <a:buSzPct val="100000"/>
              <a:buAutoNum type="arabicPeriod" startAt="1"/>
              <a:defRPr sz="3200"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str_replace(presult, psource, “t”, “10”)</a:t>
            </a:r>
          </a:p>
          <a:p>
            <a:pPr marL="427789" indent="-427789" algn="l">
              <a:lnSpc>
                <a:spcPct val="130000"/>
              </a:lnSpc>
              <a:buSzPct val="100000"/>
              <a:buAutoNum type="arabicPeriod" startAt="1"/>
              <a:defRPr sz="3200"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cal(): Expression Evaluation</a:t>
            </a:r>
          </a:p>
          <a:p>
            <a:pPr marL="427789" indent="-427789" algn="l">
              <a:lnSpc>
                <a:spcPct val="130000"/>
              </a:lnSpc>
              <a:buSzPct val="100000"/>
              <a:buAutoNum type="arabicPeriod" startAt="1"/>
              <a:defRPr sz="3200">
                <a:solidFill>
                  <a:srgbClr val="535353"/>
                </a:solidFill>
                <a:latin typeface="Superclarendon"/>
                <a:ea typeface="Superclarendon"/>
                <a:cs typeface="Superclarendon"/>
                <a:sym typeface="Superclarendon"/>
              </a:defRPr>
            </a:pPr>
            <a:r>
              <a:t>generate(): Wave File Generate</a:t>
            </a:r>
          </a:p>
        </p:txBody>
      </p:sp>
      <p:grpSp>
        <p:nvGrpSpPr>
          <p:cNvPr id="315" name="成组"/>
          <p:cNvGrpSpPr/>
          <p:nvPr/>
        </p:nvGrpSpPr>
        <p:grpSpPr>
          <a:xfrm>
            <a:off x="197" y="935324"/>
            <a:ext cx="2387200" cy="2039800"/>
            <a:chOff x="0" y="0"/>
            <a:chExt cx="2387198" cy="2039799"/>
          </a:xfrm>
        </p:grpSpPr>
        <p:sp>
          <p:nvSpPr>
            <p:cNvPr id="311" name="矩形 19"/>
            <p:cNvSpPr txBox="1"/>
            <p:nvPr/>
          </p:nvSpPr>
          <p:spPr>
            <a:xfrm>
              <a:off x="900898" y="1114363"/>
              <a:ext cx="833437" cy="538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98" tIns="34298" rIns="34298" bIns="34298" numCol="1" anchor="t">
              <a:spAutoFit/>
            </a:bodyPr>
            <a:lstStyle>
              <a:lvl1pPr algn="l" defTabSz="1232966">
                <a:defRPr sz="2600">
                  <a:solidFill>
                    <a:srgbClr val="591F0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 思考</a:t>
              </a:r>
            </a:p>
          </p:txBody>
        </p:sp>
        <p:grpSp>
          <p:nvGrpSpPr>
            <p:cNvPr id="314" name="组合 18"/>
            <p:cNvGrpSpPr/>
            <p:nvPr/>
          </p:nvGrpSpPr>
          <p:grpSpPr>
            <a:xfrm>
              <a:off x="0" y="-1"/>
              <a:ext cx="2387199" cy="2039801"/>
              <a:chOff x="0" y="0"/>
              <a:chExt cx="2387198" cy="2039799"/>
            </a:xfrm>
          </p:grpSpPr>
          <p:pic>
            <p:nvPicPr>
              <p:cNvPr id="312" name="图片 20" descr="图片 20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6" b="0"/>
              <a:stretch>
                <a:fillRect/>
              </a:stretch>
            </p:blipFill>
            <p:spPr>
              <a:xfrm>
                <a:off x="0" y="-1"/>
                <a:ext cx="2116138" cy="2039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472" y="0"/>
                    </a:moveTo>
                    <a:cubicBezTo>
                      <a:pt x="1555" y="0"/>
                      <a:pt x="0" y="1613"/>
                      <a:pt x="0" y="3601"/>
                    </a:cubicBezTo>
                    <a:lnTo>
                      <a:pt x="0" y="17999"/>
                    </a:lnTo>
                    <a:cubicBezTo>
                      <a:pt x="0" y="19987"/>
                      <a:pt x="1555" y="21600"/>
                      <a:pt x="3472" y="21600"/>
                    </a:cubicBezTo>
                    <a:lnTo>
                      <a:pt x="18132" y="21600"/>
                    </a:lnTo>
                    <a:cubicBezTo>
                      <a:pt x="20049" y="21600"/>
                      <a:pt x="21600" y="19987"/>
                      <a:pt x="21600" y="17999"/>
                    </a:cubicBezTo>
                    <a:lnTo>
                      <a:pt x="21600" y="3601"/>
                    </a:lnTo>
                    <a:cubicBezTo>
                      <a:pt x="21600" y="1613"/>
                      <a:pt x="20049" y="0"/>
                      <a:pt x="18132" y="0"/>
                    </a:cubicBezTo>
                    <a:lnTo>
                      <a:pt x="347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13" name="文本框 21"/>
              <p:cNvSpPr txBox="1"/>
              <p:nvPr/>
            </p:nvSpPr>
            <p:spPr>
              <a:xfrm>
                <a:off x="518905" y="239799"/>
                <a:ext cx="1868294" cy="1560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8" tIns="34298" rIns="34298" bIns="34298" numCol="1" anchor="t">
                <a:spAutoFit/>
              </a:bodyPr>
              <a:lstStyle>
                <a:lvl1pPr algn="l" defTabSz="1300459">
                  <a:defRPr sz="3600">
                    <a:latin typeface="Chiller"/>
                    <a:ea typeface="Chiller"/>
                    <a:cs typeface="Chiller"/>
                    <a:sym typeface="Chiller"/>
                  </a:defRPr>
                </a:lvl1pPr>
              </a:lstStyle>
              <a:p>
                <a:pPr/>
                <a:r>
                  <a:t>8 Bit Synth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c语言final.png" descr="c语言final.png"/>
          <p:cNvPicPr>
            <a:picLocks noChangeAspect="1"/>
          </p:cNvPicPr>
          <p:nvPr/>
        </p:nvPicPr>
        <p:blipFill>
          <a:blip r:embed="rId3">
            <a:extLst/>
          </a:blip>
          <a:srcRect l="0" t="1891" r="40091" b="31025"/>
          <a:stretch>
            <a:fillRect/>
          </a:stretch>
        </p:blipFill>
        <p:spPr>
          <a:xfrm>
            <a:off x="3180568" y="-409322"/>
            <a:ext cx="9568733" cy="999737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basic program frame…"/>
          <p:cNvSpPr txBox="1"/>
          <p:nvPr>
            <p:ph type="title" idx="4294967295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</p:spPr>
        <p:txBody>
          <a:bodyPr/>
          <a:lstStyle>
            <a:lvl1pPr algn="l">
              <a:defRPr b="0" spc="-179" sz="4300">
                <a:solidFill>
                  <a:srgbClr val="535353"/>
                </a:solidFill>
              </a:defRPr>
            </a:lvl1pPr>
          </a:lstStyle>
          <a:p>
            <a:pPr/>
            <a:r>
              <a:t>1. main()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